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x="0" y="0"/>
          <a:ext cx="0" cy="0"/>
          <a:chOff x="0" y="0"/>
          <a:chExt cx="0" cy="0"/>
        </a:xfrm>
      </p:grpSpPr>
      <p:sp>
        <p:nvSpPr>
          <p:cNvPr id="14" name="Shape 14"/>
          <p:cNvSpPr txBox="1"/>
          <p:nvPr>
            <p:ph type="ctrTitle"/>
          </p:nvPr>
        </p:nvSpPr>
        <p:spPr>
          <a:xfrm>
            <a:off x="1997075" y="1461141"/>
            <a:ext cx="6400799" cy="1470000"/>
          </a:xfrm>
          <a:prstGeom prst="rect">
            <a:avLst/>
          </a:prstGeom>
          <a:noFill/>
          <a:ln>
            <a:noFill/>
          </a:ln>
        </p:spPr>
        <p:txBody>
          <a:bodyPr anchorCtr="0" anchor="b" bIns="91425" lIns="91425" rIns="91425" tIns="91425"/>
          <a:lstStyle>
            <a:lvl1pPr lvl="0"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1pPr>
            <a:lvl2pPr lvl="1"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2pPr>
            <a:lvl3pPr lvl="2"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3pPr>
            <a:lvl4pPr lvl="3"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4pPr>
            <a:lvl5pPr lvl="4"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5pPr>
            <a:lvl6pPr lvl="5"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6pPr>
            <a:lvl7pPr lvl="6"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7pPr>
            <a:lvl8pPr lvl="7"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8pPr>
            <a:lvl9pPr lvl="8" rtl="0" algn="l">
              <a:spcBef>
                <a:spcPts val="0"/>
              </a:spcBef>
              <a:buClr>
                <a:schemeClr val="lt1"/>
              </a:buClr>
              <a:buSzPct val="100000"/>
              <a:buFont typeface="Arial"/>
              <a:buNone/>
              <a:defRPr b="1" i="0" sz="4800" u="none" cap="none" strike="noStrike">
                <a:solidFill>
                  <a:schemeClr val="lt1"/>
                </a:solidFill>
                <a:latin typeface="Arial"/>
                <a:ea typeface="Arial"/>
                <a:cs typeface="Arial"/>
                <a:sym typeface="Arial"/>
              </a:defRPr>
            </a:lvl9pPr>
          </a:lstStyle>
          <a:p/>
        </p:txBody>
      </p:sp>
      <p:sp>
        <p:nvSpPr>
          <p:cNvPr id="15" name="Shape 15"/>
          <p:cNvSpPr txBox="1"/>
          <p:nvPr>
            <p:ph idx="1" type="subTitle"/>
          </p:nvPr>
        </p:nvSpPr>
        <p:spPr>
          <a:xfrm>
            <a:off x="1997075" y="3002402"/>
            <a:ext cx="6400799" cy="1162499"/>
          </a:xfrm>
          <a:prstGeom prst="rect">
            <a:avLst/>
          </a:prstGeom>
          <a:noFill/>
          <a:ln>
            <a:noFill/>
          </a:ln>
        </p:spPr>
        <p:txBody>
          <a:bodyPr anchorCtr="0" anchor="t" bIns="91425" lIns="91425" rIns="91425" tIns="91425"/>
          <a:lstStyle>
            <a:lvl1pPr lvl="0"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1pPr>
            <a:lvl2pPr lvl="1"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2pPr>
            <a:lvl3pPr lvl="2"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3pPr>
            <a:lvl4pPr lvl="3"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4pPr>
            <a:lvl5pPr lvl="4"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5pPr>
            <a:lvl6pPr lvl="5"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6pPr>
            <a:lvl7pPr lvl="6"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7pPr>
            <a:lvl8pPr lvl="7"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8pPr>
            <a:lvl9pPr lvl="8" rtl="0" algn="l">
              <a:spcBef>
                <a:spcPts val="0"/>
              </a:spcBef>
              <a:buClr>
                <a:srgbClr val="FFFFFF"/>
              </a:buClr>
              <a:buSzPct val="100000"/>
              <a:buFont typeface="Arial"/>
              <a:buNone/>
              <a:defRPr b="0" i="0" sz="3200" u="none" cap="none" strike="noStrike">
                <a:solidFill>
                  <a:srgbClr val="FFFFFF"/>
                </a:solidFill>
                <a:latin typeface="Arial"/>
                <a:ea typeface="Arial"/>
                <a:cs typeface="Arial"/>
                <a:sym typeface="Arial"/>
              </a:defRPr>
            </a:lvl9pPr>
          </a:lstStyle>
          <a:p/>
        </p:txBody>
      </p:sp>
      <p:sp>
        <p:nvSpPr>
          <p:cNvPr id="16" name="Shape 16"/>
          <p:cNvSpPr/>
          <p:nvPr/>
        </p:nvSpPr>
        <p:spPr>
          <a:xfrm>
            <a:off x="0" y="0"/>
            <a:ext cx="3135299" cy="68580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17" name="Shape 17"/>
          <p:cNvSpPr/>
          <p:nvPr/>
        </p:nvSpPr>
        <p:spPr>
          <a:xfrm>
            <a:off x="3175" y="0"/>
            <a:ext cx="635000" cy="812800"/>
          </a:xfrm>
          <a:custGeom>
            <a:pathLst>
              <a:path extrusionOk="0" h="512" w="40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8" name="Shape 18"/>
          <p:cNvSpPr/>
          <p:nvPr/>
        </p:nvSpPr>
        <p:spPr>
          <a:xfrm>
            <a:off x="3175" y="2555875"/>
            <a:ext cx="635000" cy="815975"/>
          </a:xfrm>
          <a:custGeom>
            <a:pathLst>
              <a:path extrusionOk="0" h="514" w="40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19" name="Shape 19"/>
          <p:cNvSpPr/>
          <p:nvPr/>
        </p:nvSpPr>
        <p:spPr>
          <a:xfrm>
            <a:off x="3175" y="1743075"/>
            <a:ext cx="635000" cy="8128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0" name="Shape 20"/>
          <p:cNvSpPr/>
          <p:nvPr/>
        </p:nvSpPr>
        <p:spPr>
          <a:xfrm>
            <a:off x="152400" y="1743075"/>
            <a:ext cx="1317625" cy="8128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1" name="Shape 21"/>
          <p:cNvSpPr/>
          <p:nvPr/>
        </p:nvSpPr>
        <p:spPr>
          <a:xfrm>
            <a:off x="152400" y="4302125"/>
            <a:ext cx="1317625" cy="812800"/>
          </a:xfrm>
          <a:custGeom>
            <a:pathLst>
              <a:path extrusionOk="0" h="512" w="83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2" name="Shape 22"/>
          <p:cNvSpPr/>
          <p:nvPr/>
        </p:nvSpPr>
        <p:spPr>
          <a:xfrm>
            <a:off x="152400" y="3486150"/>
            <a:ext cx="1317625" cy="815975"/>
          </a:xfrm>
          <a:custGeom>
            <a:pathLst>
              <a:path extrusionOk="0" h="514" w="83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3" name="Shape 23"/>
          <p:cNvSpPr/>
          <p:nvPr/>
        </p:nvSpPr>
        <p:spPr>
          <a:xfrm>
            <a:off x="984250" y="3486150"/>
            <a:ext cx="1322387" cy="815975"/>
          </a:xfrm>
          <a:custGeom>
            <a:pathLst>
              <a:path extrusionOk="0" h="514" w="833">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4" name="Shape 24"/>
          <p:cNvSpPr/>
          <p:nvPr/>
        </p:nvSpPr>
        <p:spPr>
          <a:xfrm>
            <a:off x="3175" y="3486150"/>
            <a:ext cx="635000" cy="815975"/>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5" name="Shape 25"/>
          <p:cNvSpPr/>
          <p:nvPr/>
        </p:nvSpPr>
        <p:spPr>
          <a:xfrm>
            <a:off x="984250" y="6045200"/>
            <a:ext cx="1322387" cy="812800"/>
          </a:xfrm>
          <a:custGeom>
            <a:pathLst>
              <a:path extrusionOk="0" h="512" w="833">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6" name="Shape 26"/>
          <p:cNvSpPr/>
          <p:nvPr/>
        </p:nvSpPr>
        <p:spPr>
          <a:xfrm>
            <a:off x="984250" y="5232400"/>
            <a:ext cx="1322387" cy="812800"/>
          </a:xfrm>
          <a:custGeom>
            <a:pathLst>
              <a:path extrusionOk="0" h="512" w="833">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7" name="Shape 27"/>
          <p:cNvSpPr/>
          <p:nvPr/>
        </p:nvSpPr>
        <p:spPr>
          <a:xfrm>
            <a:off x="1820863" y="5232400"/>
            <a:ext cx="1317625" cy="812800"/>
          </a:xfrm>
          <a:custGeom>
            <a:pathLst>
              <a:path extrusionOk="0" h="512" w="83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28" name="Shape 28"/>
          <p:cNvSpPr/>
          <p:nvPr/>
        </p:nvSpPr>
        <p:spPr>
          <a:xfrm>
            <a:off x="3175" y="812800"/>
            <a:ext cx="635000" cy="8128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29" name="Shape 29"/>
          <p:cNvSpPr/>
          <p:nvPr/>
        </p:nvSpPr>
        <p:spPr>
          <a:xfrm>
            <a:off x="152400" y="2555875"/>
            <a:ext cx="1317625" cy="815975"/>
          </a:xfrm>
          <a:custGeom>
            <a:pathLst>
              <a:path extrusionOk="0" h="514" w="83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0" name="Shape 30"/>
          <p:cNvSpPr/>
          <p:nvPr/>
        </p:nvSpPr>
        <p:spPr>
          <a:xfrm>
            <a:off x="984250" y="4302125"/>
            <a:ext cx="1322387" cy="812800"/>
          </a:xfrm>
          <a:custGeom>
            <a:pathLst>
              <a:path extrusionOk="0" h="512" w="833">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1" name="Shape 31"/>
          <p:cNvSpPr/>
          <p:nvPr/>
        </p:nvSpPr>
        <p:spPr>
          <a:xfrm>
            <a:off x="3175" y="4302125"/>
            <a:ext cx="635000" cy="8128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2" name="Shape 32"/>
          <p:cNvSpPr/>
          <p:nvPr/>
        </p:nvSpPr>
        <p:spPr>
          <a:xfrm>
            <a:off x="1820863" y="6045200"/>
            <a:ext cx="1317625" cy="812800"/>
          </a:xfrm>
          <a:custGeom>
            <a:pathLst>
              <a:path extrusionOk="0" h="512" w="83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3" name="Shape 33"/>
          <p:cNvSpPr/>
          <p:nvPr/>
        </p:nvSpPr>
        <p:spPr>
          <a:xfrm>
            <a:off x="152400" y="6045200"/>
            <a:ext cx="1317625" cy="8128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4" name="Shape 34"/>
          <p:cNvSpPr/>
          <p:nvPr/>
        </p:nvSpPr>
        <p:spPr>
          <a:xfrm>
            <a:off x="3175" y="6045200"/>
            <a:ext cx="635000" cy="8128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35" name="Shape 35"/>
          <p:cNvSpPr/>
          <p:nvPr/>
        </p:nvSpPr>
        <p:spPr>
          <a:xfrm>
            <a:off x="3175" y="5232400"/>
            <a:ext cx="635000" cy="8128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36" name="Shape 36"/>
          <p:cNvSpPr/>
          <p:nvPr/>
        </p:nvSpPr>
        <p:spPr>
          <a:xfrm>
            <a:off x="152400" y="5232400"/>
            <a:ext cx="1317625" cy="8128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37" name="Shape 37"/>
          <p:cNvSpPr/>
          <p:nvPr/>
        </p:nvSpPr>
        <p:spPr>
          <a:xfrm>
            <a:off x="7415211" y="0"/>
            <a:ext cx="1555750" cy="816301"/>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38" name="Shape 38"/>
          <p:cNvSpPr/>
          <p:nvPr/>
        </p:nvSpPr>
        <p:spPr>
          <a:xfrm>
            <a:off x="8397875" y="1746911"/>
            <a:ext cx="746125" cy="813611"/>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39" name="Shape 39"/>
          <p:cNvSpPr/>
          <p:nvPr/>
        </p:nvSpPr>
        <p:spPr>
          <a:xfrm>
            <a:off x="8397875" y="2560524"/>
            <a:ext cx="746125" cy="813611"/>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40" name="Shape 40"/>
          <p:cNvSpPr/>
          <p:nvPr/>
        </p:nvSpPr>
        <p:spPr>
          <a:xfrm>
            <a:off x="8397875" y="2689"/>
            <a:ext cx="746125" cy="813611"/>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1" name="Shape 41"/>
          <p:cNvSpPr/>
          <p:nvPr/>
        </p:nvSpPr>
        <p:spPr>
          <a:xfrm>
            <a:off x="8397875" y="816300"/>
            <a:ext cx="746125" cy="809578"/>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42" name="Shape 42"/>
          <p:cNvSpPr/>
          <p:nvPr/>
        </p:nvSpPr>
        <p:spPr>
          <a:xfrm>
            <a:off x="7415211" y="816300"/>
            <a:ext cx="1555750" cy="813611"/>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43" name="Shape 43"/>
        <p:cNvGrpSpPr/>
        <p:nvPr/>
      </p:nvGrpSpPr>
      <p:grpSpPr>
        <a:xfrm>
          <a:off x="0" y="0"/>
          <a:ext cx="0" cy="0"/>
          <a:chOff x="0" y="0"/>
          <a:chExt cx="0" cy="0"/>
        </a:xfrm>
      </p:grpSpPr>
      <p:sp>
        <p:nvSpPr>
          <p:cNvPr id="44" name="Shape 44"/>
          <p:cNvSpPr txBox="1"/>
          <p:nvPr>
            <p:ph type="title"/>
          </p:nvPr>
        </p:nvSpPr>
        <p:spPr>
          <a:xfrm>
            <a:off x="457200" y="274637"/>
            <a:ext cx="6879600" cy="1143000"/>
          </a:xfrm>
          <a:prstGeom prst="rect">
            <a:avLst/>
          </a:prstGeom>
          <a:noFill/>
          <a:ln>
            <a:noFill/>
          </a:ln>
        </p:spPr>
        <p:txBody>
          <a:bodyPr anchorCtr="0" anchor="b" bIns="91425" lIns="91425" rIns="91425" tIns="91425"/>
          <a:lstStyle>
            <a:lvl1pPr lvl="0" rtl="0">
              <a:spcBef>
                <a:spcPts val="0"/>
              </a:spcBef>
              <a:buNone/>
              <a:defRPr sz="3600"/>
            </a:lvl1pPr>
            <a:lvl2pPr lvl="1" rtl="0">
              <a:spcBef>
                <a:spcPts val="0"/>
              </a:spcBef>
              <a:buNone/>
              <a:defRPr sz="3600"/>
            </a:lvl2pPr>
            <a:lvl3pPr lvl="2" rtl="0">
              <a:spcBef>
                <a:spcPts val="0"/>
              </a:spcBef>
              <a:buNone/>
              <a:defRPr sz="3600"/>
            </a:lvl3pPr>
            <a:lvl4pPr lvl="3" rtl="0">
              <a:spcBef>
                <a:spcPts val="0"/>
              </a:spcBef>
              <a:buNone/>
              <a:defRPr sz="3600"/>
            </a:lvl4pPr>
            <a:lvl5pPr lvl="4" rtl="0">
              <a:spcBef>
                <a:spcPts val="0"/>
              </a:spcBef>
              <a:buNone/>
              <a:defRPr sz="3600"/>
            </a:lvl5pPr>
            <a:lvl6pPr lvl="5" rtl="0">
              <a:spcBef>
                <a:spcPts val="0"/>
              </a:spcBef>
              <a:buNone/>
              <a:defRPr sz="3600"/>
            </a:lvl6pPr>
            <a:lvl7pPr lvl="6" rtl="0">
              <a:spcBef>
                <a:spcPts val="0"/>
              </a:spcBef>
              <a:buNone/>
              <a:defRPr sz="3600"/>
            </a:lvl7pPr>
            <a:lvl8pPr lvl="7" rtl="0">
              <a:spcBef>
                <a:spcPts val="0"/>
              </a:spcBef>
              <a:buNone/>
              <a:defRPr sz="3600"/>
            </a:lvl8pPr>
            <a:lvl9pPr lvl="8" rtl="0">
              <a:spcBef>
                <a:spcPts val="0"/>
              </a:spcBef>
              <a:buNone/>
              <a:defRPr sz="3600"/>
            </a:lvl9pPr>
          </a:lstStyle>
          <a:p/>
        </p:txBody>
      </p:sp>
      <p:sp>
        <p:nvSpPr>
          <p:cNvPr id="45" name="Shape 45"/>
          <p:cNvSpPr txBox="1"/>
          <p:nvPr>
            <p:ph idx="1" type="body"/>
          </p:nvPr>
        </p:nvSpPr>
        <p:spPr>
          <a:xfrm>
            <a:off x="457200" y="1600200"/>
            <a:ext cx="8229600" cy="4840199"/>
          </a:xfrm>
          <a:prstGeom prst="rect">
            <a:avLst/>
          </a:prstGeom>
          <a:noFill/>
          <a:ln>
            <a:noFill/>
          </a:ln>
        </p:spPr>
        <p:txBody>
          <a:bodyPr anchorCtr="0" anchor="t" bIns="91425" lIns="91425" rIns="91425" tIns="91425"/>
          <a:lstStyle>
            <a:lvl1pPr lvl="0" rtl="0" algn="l">
              <a:spcBef>
                <a:spcPts val="0"/>
              </a:spcBef>
              <a:buClr>
                <a:schemeClr val="lt1"/>
              </a:buClr>
              <a:buSzPct val="100000"/>
              <a:buFont typeface="Arial"/>
              <a:buChar char="●"/>
              <a:defRPr sz="3200">
                <a:solidFill>
                  <a:schemeClr val="lt1"/>
                </a:solidFill>
              </a:defRPr>
            </a:lvl1pPr>
            <a:lvl2pPr lvl="1" rtl="0" algn="l">
              <a:spcBef>
                <a:spcPts val="560"/>
              </a:spcBef>
              <a:buClr>
                <a:schemeClr val="lt1"/>
              </a:buClr>
              <a:buSzPct val="100000"/>
              <a:buFont typeface="Courier New"/>
              <a:buChar char="o"/>
              <a:defRPr sz="2800">
                <a:solidFill>
                  <a:schemeClr val="lt1"/>
                </a:solidFill>
              </a:defRPr>
            </a:lvl2pPr>
            <a:lvl3pPr lvl="2" rtl="0" algn="l">
              <a:spcBef>
                <a:spcPts val="480"/>
              </a:spcBef>
              <a:buClr>
                <a:schemeClr val="lt1"/>
              </a:buClr>
              <a:buSzPct val="100000"/>
              <a:buFont typeface="Wingdings"/>
              <a:buChar char="§"/>
              <a:defRPr sz="2400">
                <a:solidFill>
                  <a:schemeClr val="lt1"/>
                </a:solidFill>
              </a:defRPr>
            </a:lvl3pPr>
            <a:lvl4pPr lvl="3" rtl="0" algn="l">
              <a:spcBef>
                <a:spcPts val="400"/>
              </a:spcBef>
              <a:buClr>
                <a:schemeClr val="lt1"/>
              </a:buClr>
              <a:buSzPct val="100000"/>
              <a:buFont typeface="Arial"/>
              <a:buChar char="●"/>
              <a:defRPr sz="2000">
                <a:solidFill>
                  <a:schemeClr val="lt1"/>
                </a:solidFill>
              </a:defRPr>
            </a:lvl4pPr>
            <a:lvl5pPr lvl="4" rtl="0" algn="l">
              <a:spcBef>
                <a:spcPts val="400"/>
              </a:spcBef>
              <a:buClr>
                <a:schemeClr val="lt1"/>
              </a:buClr>
              <a:buSzPct val="100000"/>
              <a:buFont typeface="Courier New"/>
              <a:buChar char="o"/>
              <a:defRPr sz="2000">
                <a:solidFill>
                  <a:schemeClr val="lt1"/>
                </a:solidFill>
              </a:defRPr>
            </a:lvl5pPr>
            <a:lvl6pPr lvl="5" rtl="0" algn="l">
              <a:spcBef>
                <a:spcPts val="400"/>
              </a:spcBef>
              <a:buClr>
                <a:schemeClr val="lt1"/>
              </a:buClr>
              <a:buSzPct val="100000"/>
              <a:buFont typeface="Wingdings"/>
              <a:buChar char="§"/>
              <a:defRPr sz="2000">
                <a:solidFill>
                  <a:schemeClr val="lt1"/>
                </a:solidFill>
              </a:defRPr>
            </a:lvl6pPr>
            <a:lvl7pPr lvl="6" rtl="0" algn="l">
              <a:spcBef>
                <a:spcPts val="400"/>
              </a:spcBef>
              <a:buClr>
                <a:schemeClr val="lt1"/>
              </a:buClr>
              <a:buSzPct val="100000"/>
              <a:buFont typeface="Arial"/>
              <a:buChar char="●"/>
              <a:defRPr sz="2000">
                <a:solidFill>
                  <a:schemeClr val="lt1"/>
                </a:solidFill>
              </a:defRPr>
            </a:lvl7pPr>
            <a:lvl8pPr lvl="7" rtl="0" algn="l">
              <a:spcBef>
                <a:spcPts val="400"/>
              </a:spcBef>
              <a:buClr>
                <a:schemeClr val="lt1"/>
              </a:buClr>
              <a:buSzPct val="100000"/>
              <a:buFont typeface="Courier New"/>
              <a:buChar char="o"/>
              <a:defRPr sz="2000">
                <a:solidFill>
                  <a:schemeClr val="lt1"/>
                </a:solidFill>
              </a:defRPr>
            </a:lvl8pPr>
            <a:lvl9pPr lvl="8" rtl="0" algn="l">
              <a:spcBef>
                <a:spcPts val="400"/>
              </a:spcBef>
              <a:buClr>
                <a:schemeClr val="lt1"/>
              </a:buClr>
              <a:buSzPct val="100000"/>
              <a:buFont typeface="Wingdings"/>
              <a:buChar char="§"/>
              <a:defRPr sz="2000">
                <a:solidFill>
                  <a:schemeClr val="lt1"/>
                </a:solidFill>
              </a:defRPr>
            </a:lvl9pPr>
          </a:lstStyle>
          <a:p/>
        </p:txBody>
      </p:sp>
      <p:sp>
        <p:nvSpPr>
          <p:cNvPr id="46" name="Shape 46"/>
          <p:cNvSpPr/>
          <p:nvPr/>
        </p:nvSpPr>
        <p:spPr>
          <a:xfrm>
            <a:off x="7415211" y="0"/>
            <a:ext cx="1555750" cy="816301"/>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7" name="Shape 47"/>
          <p:cNvSpPr/>
          <p:nvPr/>
        </p:nvSpPr>
        <p:spPr>
          <a:xfrm>
            <a:off x="8397875" y="1746911"/>
            <a:ext cx="746125" cy="813611"/>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48" name="Shape 48"/>
          <p:cNvSpPr/>
          <p:nvPr/>
        </p:nvSpPr>
        <p:spPr>
          <a:xfrm>
            <a:off x="8397875" y="2560524"/>
            <a:ext cx="746125" cy="813611"/>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49" name="Shape 49"/>
          <p:cNvSpPr/>
          <p:nvPr/>
        </p:nvSpPr>
        <p:spPr>
          <a:xfrm>
            <a:off x="7415211" y="816300"/>
            <a:ext cx="1555750" cy="813611"/>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0" name="Shape 50"/>
        <p:cNvGrpSpPr/>
        <p:nvPr/>
      </p:nvGrpSpPr>
      <p:grpSpPr>
        <a:xfrm>
          <a:off x="0" y="0"/>
          <a:ext cx="0" cy="0"/>
          <a:chOff x="0" y="0"/>
          <a:chExt cx="0" cy="0"/>
        </a:xfrm>
      </p:grpSpPr>
      <p:sp>
        <p:nvSpPr>
          <p:cNvPr id="51" name="Shape 51"/>
          <p:cNvSpPr txBox="1"/>
          <p:nvPr>
            <p:ph type="title"/>
          </p:nvPr>
        </p:nvSpPr>
        <p:spPr>
          <a:xfrm>
            <a:off x="457200" y="274637"/>
            <a:ext cx="6879600" cy="1143000"/>
          </a:xfrm>
          <a:prstGeom prst="rect">
            <a:avLst/>
          </a:prstGeom>
          <a:noFill/>
          <a:ln>
            <a:noFill/>
          </a:ln>
        </p:spPr>
        <p:txBody>
          <a:bodyPr anchorCtr="0" anchor="b" bIns="91425" lIns="91425" rIns="91425" tIns="91425"/>
          <a:lstStyle>
            <a:lvl1pPr lvl="0" rtl="0" algn="l">
              <a:spcBef>
                <a:spcPts val="0"/>
              </a:spcBef>
              <a:buClr>
                <a:schemeClr val="lt1"/>
              </a:buClr>
              <a:buSzPct val="100000"/>
              <a:buNone/>
              <a:defRPr sz="3600">
                <a:solidFill>
                  <a:schemeClr val="lt1"/>
                </a:solidFill>
              </a:defRPr>
            </a:lvl1pPr>
            <a:lvl2pPr lvl="1" rtl="0" algn="l">
              <a:spcBef>
                <a:spcPts val="0"/>
              </a:spcBef>
              <a:buClr>
                <a:schemeClr val="lt1"/>
              </a:buClr>
              <a:buSzPct val="100000"/>
              <a:buNone/>
              <a:defRPr sz="3600">
                <a:solidFill>
                  <a:schemeClr val="lt1"/>
                </a:solidFill>
              </a:defRPr>
            </a:lvl2pPr>
            <a:lvl3pPr lvl="2" rtl="0" algn="l">
              <a:spcBef>
                <a:spcPts val="0"/>
              </a:spcBef>
              <a:buClr>
                <a:schemeClr val="lt1"/>
              </a:buClr>
              <a:buSzPct val="100000"/>
              <a:buNone/>
              <a:defRPr sz="3600">
                <a:solidFill>
                  <a:schemeClr val="lt1"/>
                </a:solidFill>
              </a:defRPr>
            </a:lvl3pPr>
            <a:lvl4pPr lvl="3" rtl="0" algn="l">
              <a:spcBef>
                <a:spcPts val="0"/>
              </a:spcBef>
              <a:buClr>
                <a:schemeClr val="lt1"/>
              </a:buClr>
              <a:buSzPct val="100000"/>
              <a:buNone/>
              <a:defRPr sz="3600">
                <a:solidFill>
                  <a:schemeClr val="lt1"/>
                </a:solidFill>
              </a:defRPr>
            </a:lvl4pPr>
            <a:lvl5pPr lvl="4" rtl="0" algn="l">
              <a:spcBef>
                <a:spcPts val="0"/>
              </a:spcBef>
              <a:buClr>
                <a:schemeClr val="lt1"/>
              </a:buClr>
              <a:buSzPct val="100000"/>
              <a:buNone/>
              <a:defRPr sz="3600">
                <a:solidFill>
                  <a:schemeClr val="lt1"/>
                </a:solidFill>
              </a:defRPr>
            </a:lvl5pPr>
            <a:lvl6pPr lvl="5" rtl="0" algn="l">
              <a:spcBef>
                <a:spcPts val="0"/>
              </a:spcBef>
              <a:buClr>
                <a:schemeClr val="lt1"/>
              </a:buClr>
              <a:buSzPct val="100000"/>
              <a:buNone/>
              <a:defRPr sz="3600">
                <a:solidFill>
                  <a:schemeClr val="lt1"/>
                </a:solidFill>
              </a:defRPr>
            </a:lvl6pPr>
            <a:lvl7pPr lvl="6" rtl="0" algn="l">
              <a:spcBef>
                <a:spcPts val="0"/>
              </a:spcBef>
              <a:buClr>
                <a:schemeClr val="lt1"/>
              </a:buClr>
              <a:buSzPct val="100000"/>
              <a:buNone/>
              <a:defRPr sz="3600">
                <a:solidFill>
                  <a:schemeClr val="lt1"/>
                </a:solidFill>
              </a:defRPr>
            </a:lvl7pPr>
            <a:lvl8pPr lvl="7" rtl="0" algn="l">
              <a:spcBef>
                <a:spcPts val="0"/>
              </a:spcBef>
              <a:buClr>
                <a:schemeClr val="lt1"/>
              </a:buClr>
              <a:buSzPct val="100000"/>
              <a:buNone/>
              <a:defRPr sz="3600">
                <a:solidFill>
                  <a:schemeClr val="lt1"/>
                </a:solidFill>
              </a:defRPr>
            </a:lvl8pPr>
            <a:lvl9pPr lvl="8" rtl="0" algn="l">
              <a:spcBef>
                <a:spcPts val="0"/>
              </a:spcBef>
              <a:buClr>
                <a:schemeClr val="lt1"/>
              </a:buClr>
              <a:buSzPct val="100000"/>
              <a:buNone/>
              <a:defRPr sz="3600">
                <a:solidFill>
                  <a:schemeClr val="lt1"/>
                </a:solidFill>
              </a:defRPr>
            </a:lvl9pPr>
          </a:lstStyle>
          <a:p/>
        </p:txBody>
      </p:sp>
      <p:sp>
        <p:nvSpPr>
          <p:cNvPr id="52" name="Shape 52"/>
          <p:cNvSpPr txBox="1"/>
          <p:nvPr>
            <p:ph idx="1" type="body"/>
          </p:nvPr>
        </p:nvSpPr>
        <p:spPr>
          <a:xfrm>
            <a:off x="457200" y="1600200"/>
            <a:ext cx="4038599" cy="4840199"/>
          </a:xfrm>
          <a:prstGeom prst="rect">
            <a:avLst/>
          </a:prstGeom>
          <a:noFill/>
          <a:ln>
            <a:noFill/>
          </a:ln>
        </p:spPr>
        <p:txBody>
          <a:bodyPr anchorCtr="0" anchor="t" bIns="91425" lIns="91425" rIns="91425" tIns="91425"/>
          <a:lstStyle>
            <a:lvl1pPr lvl="0" rtl="0">
              <a:spcBef>
                <a:spcPts val="0"/>
              </a:spcBef>
              <a:buNone/>
              <a:defRPr sz="2800"/>
            </a:lvl1pPr>
            <a:lvl2pPr lvl="1" rtl="0">
              <a:spcBef>
                <a:spcPts val="0"/>
              </a:spcBef>
              <a:buNone/>
              <a:defRPr sz="2400"/>
            </a:lvl2pPr>
            <a:lvl3pPr lvl="2" rtl="0">
              <a:spcBef>
                <a:spcPts val="0"/>
              </a:spcBef>
              <a:buNone/>
              <a:defRPr sz="2000"/>
            </a:lvl3pPr>
            <a:lvl4pPr lvl="3" rtl="0">
              <a:spcBef>
                <a:spcPts val="0"/>
              </a:spcBef>
              <a:buNone/>
              <a:defRPr sz="1800"/>
            </a:lvl4pPr>
            <a:lvl5pPr lvl="4" rtl="0">
              <a:spcBef>
                <a:spcPts val="0"/>
              </a:spcBef>
              <a:buNone/>
              <a:defRPr sz="1800"/>
            </a:lvl5pPr>
            <a:lvl6pPr lvl="5" rtl="0">
              <a:spcBef>
                <a:spcPts val="0"/>
              </a:spcBef>
              <a:buNone/>
              <a:defRPr sz="1800"/>
            </a:lvl6pPr>
            <a:lvl7pPr lvl="6" rtl="0">
              <a:spcBef>
                <a:spcPts val="0"/>
              </a:spcBef>
              <a:buNone/>
              <a:defRPr sz="1800"/>
            </a:lvl7pPr>
            <a:lvl8pPr lvl="7" rtl="0">
              <a:spcBef>
                <a:spcPts val="0"/>
              </a:spcBef>
              <a:buNone/>
              <a:defRPr sz="1800"/>
            </a:lvl8pPr>
            <a:lvl9pPr lvl="8" rtl="0">
              <a:spcBef>
                <a:spcPts val="0"/>
              </a:spcBef>
              <a:buNone/>
              <a:defRPr sz="1800"/>
            </a:lvl9pPr>
          </a:lstStyle>
          <a:p/>
        </p:txBody>
      </p:sp>
      <p:sp>
        <p:nvSpPr>
          <p:cNvPr id="53" name="Shape 53"/>
          <p:cNvSpPr txBox="1"/>
          <p:nvPr>
            <p:ph idx="2" type="body"/>
          </p:nvPr>
        </p:nvSpPr>
        <p:spPr>
          <a:xfrm>
            <a:off x="4648200" y="1600200"/>
            <a:ext cx="4038599" cy="4840199"/>
          </a:xfrm>
          <a:prstGeom prst="rect">
            <a:avLst/>
          </a:prstGeom>
          <a:noFill/>
          <a:ln>
            <a:noFill/>
          </a:ln>
        </p:spPr>
        <p:txBody>
          <a:bodyPr anchorCtr="0" anchor="t" bIns="91425" lIns="91425" rIns="91425" tIns="91425"/>
          <a:lstStyle>
            <a:lvl1pPr lvl="0" rtl="0">
              <a:spcBef>
                <a:spcPts val="0"/>
              </a:spcBef>
              <a:buNone/>
              <a:defRPr sz="2800"/>
            </a:lvl1pPr>
            <a:lvl2pPr lvl="1" rtl="0">
              <a:spcBef>
                <a:spcPts val="0"/>
              </a:spcBef>
              <a:buNone/>
              <a:defRPr sz="2400"/>
            </a:lvl2pPr>
            <a:lvl3pPr lvl="2" rtl="0">
              <a:spcBef>
                <a:spcPts val="0"/>
              </a:spcBef>
              <a:buNone/>
              <a:defRPr sz="2000"/>
            </a:lvl3pPr>
            <a:lvl4pPr lvl="3" rtl="0">
              <a:spcBef>
                <a:spcPts val="0"/>
              </a:spcBef>
              <a:buNone/>
              <a:defRPr sz="1800"/>
            </a:lvl4pPr>
            <a:lvl5pPr lvl="4" rtl="0">
              <a:spcBef>
                <a:spcPts val="0"/>
              </a:spcBef>
              <a:buNone/>
              <a:defRPr sz="1800"/>
            </a:lvl5pPr>
            <a:lvl6pPr lvl="5" rtl="0">
              <a:spcBef>
                <a:spcPts val="0"/>
              </a:spcBef>
              <a:buNone/>
              <a:defRPr sz="1800"/>
            </a:lvl6pPr>
            <a:lvl7pPr lvl="6" rtl="0">
              <a:spcBef>
                <a:spcPts val="0"/>
              </a:spcBef>
              <a:buNone/>
              <a:defRPr sz="1800"/>
            </a:lvl7pPr>
            <a:lvl8pPr lvl="7" rtl="0">
              <a:spcBef>
                <a:spcPts val="0"/>
              </a:spcBef>
              <a:buNone/>
              <a:defRPr sz="1800"/>
            </a:lvl8pPr>
            <a:lvl9pPr lvl="8" rtl="0">
              <a:spcBef>
                <a:spcPts val="0"/>
              </a:spcBef>
              <a:buNone/>
              <a:defRPr sz="1800"/>
            </a:lvl9pPr>
          </a:lstStyle>
          <a:p/>
        </p:txBody>
      </p:sp>
      <p:sp>
        <p:nvSpPr>
          <p:cNvPr id="54" name="Shape 54"/>
          <p:cNvSpPr/>
          <p:nvPr/>
        </p:nvSpPr>
        <p:spPr>
          <a:xfrm>
            <a:off x="7415211" y="0"/>
            <a:ext cx="1555750" cy="816301"/>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5" name="Shape 55"/>
          <p:cNvSpPr/>
          <p:nvPr/>
        </p:nvSpPr>
        <p:spPr>
          <a:xfrm>
            <a:off x="8397875" y="1746911"/>
            <a:ext cx="746125" cy="813611"/>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56" name="Shape 56"/>
          <p:cNvSpPr/>
          <p:nvPr/>
        </p:nvSpPr>
        <p:spPr>
          <a:xfrm>
            <a:off x="8397875" y="2560524"/>
            <a:ext cx="746125" cy="813611"/>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57" name="Shape 57"/>
          <p:cNvSpPr/>
          <p:nvPr/>
        </p:nvSpPr>
        <p:spPr>
          <a:xfrm>
            <a:off x="7415211" y="816300"/>
            <a:ext cx="1555750" cy="813611"/>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8" name="Shape 58"/>
        <p:cNvGrpSpPr/>
        <p:nvPr/>
      </p:nvGrpSpPr>
      <p:grpSpPr>
        <a:xfrm>
          <a:off x="0" y="0"/>
          <a:ext cx="0" cy="0"/>
          <a:chOff x="0" y="0"/>
          <a:chExt cx="0" cy="0"/>
        </a:xfrm>
      </p:grpSpPr>
      <p:sp>
        <p:nvSpPr>
          <p:cNvPr id="59" name="Shape 59"/>
          <p:cNvSpPr txBox="1"/>
          <p:nvPr>
            <p:ph type="title"/>
          </p:nvPr>
        </p:nvSpPr>
        <p:spPr>
          <a:xfrm>
            <a:off x="457200" y="274637"/>
            <a:ext cx="6879600" cy="1143000"/>
          </a:xfrm>
          <a:prstGeom prst="rect">
            <a:avLst/>
          </a:prstGeom>
          <a:noFill/>
          <a:ln>
            <a:noFill/>
          </a:ln>
        </p:spPr>
        <p:txBody>
          <a:bodyPr anchorCtr="0" anchor="b" bIns="91425" lIns="91425" rIns="91425" tIns="91425"/>
          <a:lstStyle>
            <a:lvl1pPr lvl="0" rtl="0" algn="l">
              <a:spcBef>
                <a:spcPts val="0"/>
              </a:spcBef>
              <a:buClr>
                <a:schemeClr val="lt1"/>
              </a:buClr>
              <a:buSzPct val="100000"/>
              <a:buNone/>
              <a:defRPr sz="3600">
                <a:solidFill>
                  <a:schemeClr val="lt1"/>
                </a:solidFill>
              </a:defRPr>
            </a:lvl1pPr>
            <a:lvl2pPr lvl="1" rtl="0" algn="l">
              <a:spcBef>
                <a:spcPts val="0"/>
              </a:spcBef>
              <a:buClr>
                <a:schemeClr val="lt1"/>
              </a:buClr>
              <a:buSzPct val="100000"/>
              <a:buNone/>
              <a:defRPr sz="3600">
                <a:solidFill>
                  <a:schemeClr val="lt1"/>
                </a:solidFill>
              </a:defRPr>
            </a:lvl2pPr>
            <a:lvl3pPr lvl="2" rtl="0" algn="l">
              <a:spcBef>
                <a:spcPts val="0"/>
              </a:spcBef>
              <a:buClr>
                <a:schemeClr val="lt1"/>
              </a:buClr>
              <a:buSzPct val="100000"/>
              <a:buNone/>
              <a:defRPr sz="3600">
                <a:solidFill>
                  <a:schemeClr val="lt1"/>
                </a:solidFill>
              </a:defRPr>
            </a:lvl3pPr>
            <a:lvl4pPr lvl="3" rtl="0" algn="l">
              <a:spcBef>
                <a:spcPts val="0"/>
              </a:spcBef>
              <a:buClr>
                <a:schemeClr val="lt1"/>
              </a:buClr>
              <a:buSzPct val="100000"/>
              <a:buNone/>
              <a:defRPr sz="3600">
                <a:solidFill>
                  <a:schemeClr val="lt1"/>
                </a:solidFill>
              </a:defRPr>
            </a:lvl4pPr>
            <a:lvl5pPr lvl="4" rtl="0" algn="l">
              <a:spcBef>
                <a:spcPts val="0"/>
              </a:spcBef>
              <a:buClr>
                <a:schemeClr val="lt1"/>
              </a:buClr>
              <a:buSzPct val="100000"/>
              <a:buNone/>
              <a:defRPr sz="3600">
                <a:solidFill>
                  <a:schemeClr val="lt1"/>
                </a:solidFill>
              </a:defRPr>
            </a:lvl5pPr>
            <a:lvl6pPr lvl="5" rtl="0" algn="l">
              <a:spcBef>
                <a:spcPts val="0"/>
              </a:spcBef>
              <a:buClr>
                <a:schemeClr val="lt1"/>
              </a:buClr>
              <a:buSzPct val="100000"/>
              <a:buNone/>
              <a:defRPr sz="3600">
                <a:solidFill>
                  <a:schemeClr val="lt1"/>
                </a:solidFill>
              </a:defRPr>
            </a:lvl6pPr>
            <a:lvl7pPr lvl="6" rtl="0" algn="l">
              <a:spcBef>
                <a:spcPts val="0"/>
              </a:spcBef>
              <a:buClr>
                <a:schemeClr val="lt1"/>
              </a:buClr>
              <a:buSzPct val="100000"/>
              <a:buNone/>
              <a:defRPr sz="3600">
                <a:solidFill>
                  <a:schemeClr val="lt1"/>
                </a:solidFill>
              </a:defRPr>
            </a:lvl7pPr>
            <a:lvl8pPr lvl="7" rtl="0" algn="l">
              <a:spcBef>
                <a:spcPts val="0"/>
              </a:spcBef>
              <a:buClr>
                <a:schemeClr val="lt1"/>
              </a:buClr>
              <a:buSzPct val="100000"/>
              <a:buNone/>
              <a:defRPr sz="3600">
                <a:solidFill>
                  <a:schemeClr val="lt1"/>
                </a:solidFill>
              </a:defRPr>
            </a:lvl8pPr>
            <a:lvl9pPr lvl="8" rtl="0" algn="l">
              <a:spcBef>
                <a:spcPts val="0"/>
              </a:spcBef>
              <a:buClr>
                <a:schemeClr val="lt1"/>
              </a:buClr>
              <a:buSzPct val="100000"/>
              <a:buNone/>
              <a:defRPr sz="3600">
                <a:solidFill>
                  <a:schemeClr val="lt1"/>
                </a:solidFill>
              </a:defRPr>
            </a:lvl9pPr>
          </a:lstStyle>
          <a:p/>
        </p:txBody>
      </p:sp>
      <p:sp>
        <p:nvSpPr>
          <p:cNvPr id="60" name="Shape 60"/>
          <p:cNvSpPr/>
          <p:nvPr/>
        </p:nvSpPr>
        <p:spPr>
          <a:xfrm>
            <a:off x="3175" y="3486150"/>
            <a:ext cx="635000" cy="815975"/>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61" name="Shape 61"/>
          <p:cNvSpPr/>
          <p:nvPr/>
        </p:nvSpPr>
        <p:spPr>
          <a:xfrm>
            <a:off x="3175" y="4302125"/>
            <a:ext cx="635000" cy="8128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62" name="Shape 62"/>
          <p:cNvSpPr/>
          <p:nvPr/>
        </p:nvSpPr>
        <p:spPr>
          <a:xfrm>
            <a:off x="152400" y="6045200"/>
            <a:ext cx="1317625" cy="8128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63" name="Shape 63"/>
          <p:cNvSpPr/>
          <p:nvPr/>
        </p:nvSpPr>
        <p:spPr>
          <a:xfrm>
            <a:off x="152400" y="5232400"/>
            <a:ext cx="1317625" cy="8128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64" name="Shape 64"/>
          <p:cNvSpPr/>
          <p:nvPr/>
        </p:nvSpPr>
        <p:spPr>
          <a:xfrm>
            <a:off x="7415211" y="0"/>
            <a:ext cx="1555750" cy="816301"/>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65" name="Shape 65"/>
          <p:cNvSpPr/>
          <p:nvPr/>
        </p:nvSpPr>
        <p:spPr>
          <a:xfrm>
            <a:off x="8397875" y="1746911"/>
            <a:ext cx="746125" cy="813611"/>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66" name="Shape 66"/>
          <p:cNvSpPr/>
          <p:nvPr/>
        </p:nvSpPr>
        <p:spPr>
          <a:xfrm>
            <a:off x="8397875" y="2560524"/>
            <a:ext cx="746125" cy="813611"/>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67" name="Shape 67"/>
          <p:cNvSpPr/>
          <p:nvPr/>
        </p:nvSpPr>
        <p:spPr>
          <a:xfrm>
            <a:off x="7415211" y="816300"/>
            <a:ext cx="1555750" cy="813611"/>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8" name="Shape 68"/>
        <p:cNvGrpSpPr/>
        <p:nvPr/>
      </p:nvGrpSpPr>
      <p:grpSpPr>
        <a:xfrm>
          <a:off x="0" y="0"/>
          <a:ext cx="0" cy="0"/>
          <a:chOff x="0" y="0"/>
          <a:chExt cx="0" cy="0"/>
        </a:xfrm>
      </p:grpSpPr>
      <p:sp>
        <p:nvSpPr>
          <p:cNvPr id="69" name="Shape 69"/>
          <p:cNvSpPr txBox="1"/>
          <p:nvPr>
            <p:ph idx="1" type="body"/>
          </p:nvPr>
        </p:nvSpPr>
        <p:spPr>
          <a:xfrm>
            <a:off x="1574800" y="4427537"/>
            <a:ext cx="5486399" cy="684300"/>
          </a:xfrm>
          <a:prstGeom prst="rect">
            <a:avLst/>
          </a:prstGeom>
          <a:noFill/>
          <a:ln>
            <a:noFill/>
          </a:ln>
        </p:spPr>
        <p:txBody>
          <a:bodyPr anchorCtr="0" anchor="t" bIns="91425" lIns="91425" rIns="91425" tIns="91425"/>
          <a:lstStyle>
            <a:lvl1pPr lvl="0" rtl="0" algn="ctr">
              <a:spcBef>
                <a:spcPts val="0"/>
              </a:spcBef>
              <a:buSzPct val="100000"/>
              <a:buNone/>
              <a:defRPr sz="1800"/>
            </a:lvl1pPr>
            <a:lvl2pPr lvl="1" rtl="0" algn="ctr">
              <a:spcBef>
                <a:spcPts val="0"/>
              </a:spcBef>
              <a:buSzPct val="100000"/>
              <a:buNone/>
              <a:defRPr sz="1800"/>
            </a:lvl2pPr>
            <a:lvl3pPr lvl="2" rtl="0" algn="ctr">
              <a:spcBef>
                <a:spcPts val="0"/>
              </a:spcBef>
              <a:buSzPct val="100000"/>
              <a:buNone/>
              <a:defRPr sz="1800"/>
            </a:lvl3pPr>
            <a:lvl4pPr lvl="3" rtl="0" algn="ctr">
              <a:spcBef>
                <a:spcPts val="0"/>
              </a:spcBef>
              <a:buSzPct val="100000"/>
              <a:buNone/>
              <a:defRPr sz="1800"/>
            </a:lvl4pPr>
            <a:lvl5pPr lvl="4" rtl="0" algn="ctr">
              <a:spcBef>
                <a:spcPts val="0"/>
              </a:spcBef>
              <a:buSzPct val="100000"/>
              <a:buNone/>
              <a:defRPr sz="1800"/>
            </a:lvl5pPr>
            <a:lvl6pPr lvl="5" rtl="0" algn="ctr">
              <a:spcBef>
                <a:spcPts val="0"/>
              </a:spcBef>
              <a:buSzPct val="100000"/>
              <a:buNone/>
              <a:defRPr sz="1800"/>
            </a:lvl6pPr>
            <a:lvl7pPr lvl="6" rtl="0" algn="ctr">
              <a:spcBef>
                <a:spcPts val="0"/>
              </a:spcBef>
              <a:buSzPct val="100000"/>
              <a:buNone/>
              <a:defRPr sz="1800"/>
            </a:lvl7pPr>
            <a:lvl8pPr lvl="7" rtl="0" algn="ctr">
              <a:spcBef>
                <a:spcPts val="0"/>
              </a:spcBef>
              <a:buSzPct val="100000"/>
              <a:buNone/>
              <a:defRPr sz="1800"/>
            </a:lvl8pPr>
            <a:lvl9pPr lvl="8" rtl="0" algn="ctr">
              <a:spcBef>
                <a:spcPts val="0"/>
              </a:spcBef>
              <a:buSzPct val="100000"/>
              <a:buNone/>
              <a:defRPr sz="1800"/>
            </a:lvl9pPr>
          </a:lstStyle>
          <a:p/>
        </p:txBody>
      </p:sp>
      <p:sp>
        <p:nvSpPr>
          <p:cNvPr id="70" name="Shape 70"/>
          <p:cNvSpPr/>
          <p:nvPr/>
        </p:nvSpPr>
        <p:spPr>
          <a:xfrm>
            <a:off x="3175" y="3486150"/>
            <a:ext cx="635000" cy="815975"/>
          </a:xfrm>
          <a:custGeom>
            <a:pathLst>
              <a:path extrusionOk="0" h="514" w="40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71" name="Shape 71"/>
          <p:cNvSpPr/>
          <p:nvPr/>
        </p:nvSpPr>
        <p:spPr>
          <a:xfrm>
            <a:off x="3175" y="4302125"/>
            <a:ext cx="635000" cy="812800"/>
          </a:xfrm>
          <a:custGeom>
            <a:pathLst>
              <a:path extrusionOk="0" h="512" w="40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72" name="Shape 72"/>
          <p:cNvSpPr/>
          <p:nvPr/>
        </p:nvSpPr>
        <p:spPr>
          <a:xfrm>
            <a:off x="152400" y="6045200"/>
            <a:ext cx="1317625" cy="812800"/>
          </a:xfrm>
          <a:custGeom>
            <a:pathLst>
              <a:path extrusionOk="0" h="512" w="83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73" name="Shape 73"/>
          <p:cNvSpPr/>
          <p:nvPr/>
        </p:nvSpPr>
        <p:spPr>
          <a:xfrm>
            <a:off x="152400" y="5232400"/>
            <a:ext cx="1317625" cy="812800"/>
          </a:xfrm>
          <a:custGeom>
            <a:pathLst>
              <a:path extrusionOk="0" h="512" w="83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74" name="Shape 74"/>
          <p:cNvSpPr/>
          <p:nvPr/>
        </p:nvSpPr>
        <p:spPr>
          <a:xfrm>
            <a:off x="7415211" y="0"/>
            <a:ext cx="1555750" cy="816301"/>
          </a:xfrm>
          <a:custGeom>
            <a:pathLst>
              <a:path extrusionOk="0" h="607" w="98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75" name="Shape 75"/>
          <p:cNvSpPr/>
          <p:nvPr/>
        </p:nvSpPr>
        <p:spPr>
          <a:xfrm>
            <a:off x="8397875" y="1746911"/>
            <a:ext cx="746125" cy="813611"/>
          </a:xfrm>
          <a:custGeom>
            <a:pathLst>
              <a:path extrusionOk="0" h="605" w="47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76" name="Shape 76"/>
          <p:cNvSpPr/>
          <p:nvPr/>
        </p:nvSpPr>
        <p:spPr>
          <a:xfrm>
            <a:off x="8397875" y="2560524"/>
            <a:ext cx="746125" cy="813611"/>
          </a:xfrm>
          <a:custGeom>
            <a:pathLst>
              <a:path extrusionOk="0" h="605" w="47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
        <p:nvSpPr>
          <p:cNvPr id="77" name="Shape 77"/>
          <p:cNvSpPr/>
          <p:nvPr/>
        </p:nvSpPr>
        <p:spPr>
          <a:xfrm>
            <a:off x="7415211" y="816300"/>
            <a:ext cx="1555750" cy="813611"/>
          </a:xfrm>
          <a:custGeom>
            <a:pathLst>
              <a:path extrusionOk="0" h="605" w="98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anchorCtr="0" anchor="t" bIns="45700" lIns="91425" rIns="91425" tIns="45700">
            <a:noAutofit/>
          </a:bodyPr>
          <a:lstStyle/>
          <a:p>
            <a:pPr lvl="0">
              <a:spcBef>
                <a:spcPts val="0"/>
              </a:spcBef>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8" name="Shape 7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2890DA"/>
            </a:gs>
            <a:gs pos="100000">
              <a:schemeClr val="dk2"/>
            </a:gs>
          </a:gsLst>
          <a:path path="circle">
            <a:fillToRect r="100%" t="100%"/>
          </a:path>
          <a:tileRect b="-100%" l="-100%"/>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6879600" cy="1143000"/>
          </a:xfrm>
          <a:prstGeom prst="rect">
            <a:avLst/>
          </a:prstGeom>
          <a:noFill/>
          <a:ln>
            <a:noFill/>
          </a:ln>
        </p:spPr>
        <p:txBody>
          <a:bodyPr anchorCtr="0" anchor="b" bIns="91425" lIns="91425" rIns="91425" tIns="91425"/>
          <a:lstStyle>
            <a:lvl1pPr lvl="0"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1pPr>
            <a:lvl2pPr lvl="1"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2pPr>
            <a:lvl3pPr lvl="2"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3pPr>
            <a:lvl4pPr lvl="3"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4pPr>
            <a:lvl5pPr lvl="4"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5pPr>
            <a:lvl6pPr lvl="5"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6pPr>
            <a:lvl7pPr lvl="6"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7pPr>
            <a:lvl8pPr lvl="7"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8pPr>
            <a:lvl9pPr lvl="8" rtl="0" algn="l">
              <a:spcBef>
                <a:spcPts val="0"/>
              </a:spcBef>
              <a:buClr>
                <a:schemeClr val="lt1"/>
              </a:buClr>
              <a:buSzPct val="100000"/>
              <a:buFont typeface="Arial"/>
              <a:buNone/>
              <a:defRPr b="0" i="0" sz="3600" u="none" cap="none" strike="noStrike">
                <a:solidFill>
                  <a:schemeClr val="lt1"/>
                </a:solidFill>
                <a:latin typeface="Arial"/>
                <a:ea typeface="Arial"/>
                <a:cs typeface="Arial"/>
                <a:sym typeface="Arial"/>
              </a:defRPr>
            </a:lvl9pPr>
          </a:lstStyle>
          <a:p/>
        </p:txBody>
      </p:sp>
      <p:sp>
        <p:nvSpPr>
          <p:cNvPr id="7" name="Shape 7"/>
          <p:cNvSpPr txBox="1"/>
          <p:nvPr>
            <p:ph idx="1" type="body"/>
          </p:nvPr>
        </p:nvSpPr>
        <p:spPr>
          <a:xfrm>
            <a:off x="457200" y="1600200"/>
            <a:ext cx="8229600" cy="4526100"/>
          </a:xfrm>
          <a:prstGeom prst="rect">
            <a:avLst/>
          </a:prstGeom>
          <a:noFill/>
          <a:ln>
            <a:noFill/>
          </a:ln>
        </p:spPr>
        <p:txBody>
          <a:bodyPr anchorCtr="0" anchor="t" bIns="91425" lIns="91425" rIns="91425" tIns="91425"/>
          <a:lstStyle>
            <a:lvl1pPr lvl="0" rtl="0" algn="l">
              <a:spcBef>
                <a:spcPts val="0"/>
              </a:spcBef>
              <a:buClr>
                <a:schemeClr val="lt1"/>
              </a:buClr>
              <a:buSzPct val="100000"/>
              <a:buFont typeface="Arial"/>
              <a:buChar char="●"/>
              <a:defRPr b="0" i="0" sz="3200" u="none" cap="none" strike="noStrike">
                <a:solidFill>
                  <a:schemeClr val="lt1"/>
                </a:solidFill>
                <a:latin typeface="Arial"/>
                <a:ea typeface="Arial"/>
                <a:cs typeface="Arial"/>
                <a:sym typeface="Arial"/>
              </a:defRPr>
            </a:lvl1pPr>
            <a:lvl2pPr lvl="1" rtl="0" algn="l">
              <a:spcBef>
                <a:spcPts val="560"/>
              </a:spcBef>
              <a:buClr>
                <a:schemeClr val="lt1"/>
              </a:buClr>
              <a:buSzPct val="100000"/>
              <a:buFont typeface="Courier New"/>
              <a:buChar char="o"/>
              <a:defRPr b="0" i="0" sz="2800" u="none" cap="none" strike="noStrike">
                <a:solidFill>
                  <a:schemeClr val="lt1"/>
                </a:solidFill>
                <a:latin typeface="Arial"/>
                <a:ea typeface="Arial"/>
                <a:cs typeface="Arial"/>
                <a:sym typeface="Arial"/>
              </a:defRPr>
            </a:lvl2pPr>
            <a:lvl3pPr lvl="2" rtl="0" algn="l">
              <a:spcBef>
                <a:spcPts val="480"/>
              </a:spcBef>
              <a:buClr>
                <a:schemeClr val="lt1"/>
              </a:buClr>
              <a:buSzPct val="100000"/>
              <a:buFont typeface="Wingdings"/>
              <a:buChar char="§"/>
              <a:defRPr b="0" i="0" sz="2400" u="none" cap="none" strike="noStrike">
                <a:solidFill>
                  <a:schemeClr val="lt1"/>
                </a:solidFill>
                <a:latin typeface="Arial"/>
                <a:ea typeface="Arial"/>
                <a:cs typeface="Arial"/>
                <a:sym typeface="Arial"/>
              </a:defRPr>
            </a:lvl3pPr>
            <a:lvl4pPr lvl="3" rtl="0" algn="l">
              <a:spcBef>
                <a:spcPts val="400"/>
              </a:spcBef>
              <a:buClr>
                <a:schemeClr val="lt1"/>
              </a:buClr>
              <a:buSzPct val="100000"/>
              <a:buFont typeface="Arial"/>
              <a:buChar char="●"/>
              <a:defRPr b="0" i="0" sz="2000" u="none" cap="none" strike="noStrike">
                <a:solidFill>
                  <a:schemeClr val="lt1"/>
                </a:solidFill>
                <a:latin typeface="Arial"/>
                <a:ea typeface="Arial"/>
                <a:cs typeface="Arial"/>
                <a:sym typeface="Arial"/>
              </a:defRPr>
            </a:lvl4pPr>
            <a:lvl5pPr lvl="4" rtl="0" algn="l">
              <a:spcBef>
                <a:spcPts val="400"/>
              </a:spcBef>
              <a:buClr>
                <a:schemeClr val="lt1"/>
              </a:buClr>
              <a:buSzPct val="100000"/>
              <a:buFont typeface="Courier New"/>
              <a:buChar char="o"/>
              <a:defRPr b="0" i="0" sz="2000" u="none" cap="none" strike="noStrike">
                <a:solidFill>
                  <a:schemeClr val="lt1"/>
                </a:solidFill>
                <a:latin typeface="Arial"/>
                <a:ea typeface="Arial"/>
                <a:cs typeface="Arial"/>
                <a:sym typeface="Arial"/>
              </a:defRPr>
            </a:lvl5pPr>
            <a:lvl6pPr lvl="5" rtl="0" algn="l">
              <a:spcBef>
                <a:spcPts val="400"/>
              </a:spcBef>
              <a:buClr>
                <a:schemeClr val="lt1"/>
              </a:buClr>
              <a:buSzPct val="100000"/>
              <a:buFont typeface="Wingdings"/>
              <a:buChar char="§"/>
              <a:defRPr b="0" i="0" sz="2000" u="none" cap="none" strike="noStrike">
                <a:solidFill>
                  <a:schemeClr val="lt1"/>
                </a:solidFill>
                <a:latin typeface="Arial"/>
                <a:ea typeface="Arial"/>
                <a:cs typeface="Arial"/>
                <a:sym typeface="Arial"/>
              </a:defRPr>
            </a:lvl6pPr>
            <a:lvl7pPr lvl="6" rtl="0" algn="l">
              <a:spcBef>
                <a:spcPts val="400"/>
              </a:spcBef>
              <a:buClr>
                <a:schemeClr val="lt1"/>
              </a:buClr>
              <a:buSzPct val="100000"/>
              <a:buFont typeface="Arial"/>
              <a:buChar char="●"/>
              <a:defRPr b="0" i="0" sz="2000" u="none" cap="none" strike="noStrike">
                <a:solidFill>
                  <a:schemeClr val="lt1"/>
                </a:solidFill>
                <a:latin typeface="Arial"/>
                <a:ea typeface="Arial"/>
                <a:cs typeface="Arial"/>
                <a:sym typeface="Arial"/>
              </a:defRPr>
            </a:lvl7pPr>
            <a:lvl8pPr lvl="7" rtl="0" algn="l">
              <a:spcBef>
                <a:spcPts val="400"/>
              </a:spcBef>
              <a:buClr>
                <a:schemeClr val="lt1"/>
              </a:buClr>
              <a:buSzPct val="100000"/>
              <a:buFont typeface="Courier New"/>
              <a:buChar char="o"/>
              <a:defRPr b="0" i="0" sz="2000" u="none" cap="none" strike="noStrike">
                <a:solidFill>
                  <a:schemeClr val="lt1"/>
                </a:solidFill>
                <a:latin typeface="Arial"/>
                <a:ea typeface="Arial"/>
                <a:cs typeface="Arial"/>
                <a:sym typeface="Arial"/>
              </a:defRPr>
            </a:lvl8pPr>
            <a:lvl9pPr lvl="8" rtl="0" algn="l">
              <a:spcBef>
                <a:spcPts val="400"/>
              </a:spcBef>
              <a:buClr>
                <a:schemeClr val="lt1"/>
              </a:buClr>
              <a:buSzPct val="100000"/>
              <a:buFont typeface="Wingdings"/>
              <a:buChar char="§"/>
              <a:defRPr b="0" i="0" sz="2000" u="none" cap="none" strike="noStrike">
                <a:solidFill>
                  <a:schemeClr val="lt1"/>
                </a:solidFill>
                <a:latin typeface="Arial"/>
                <a:ea typeface="Arial"/>
                <a:cs typeface="Arial"/>
                <a:sym typeface="Arial"/>
              </a:defRPr>
            </a:lvl9pPr>
          </a:lstStyle>
          <a:p/>
        </p:txBody>
      </p:sp>
      <p:sp>
        <p:nvSpPr>
          <p:cNvPr id="8" name="Shape 8"/>
          <p:cNvSpPr/>
          <p:nvPr/>
        </p:nvSpPr>
        <p:spPr>
          <a:xfrm>
            <a:off x="0" y="0"/>
            <a:ext cx="3135299" cy="6858000"/>
          </a:xfrm>
          <a:prstGeom prst="rect">
            <a:avLst/>
          </a:prstGeom>
          <a:noFill/>
          <a:ln>
            <a:noFill/>
          </a:ln>
        </p:spPr>
        <p:txBody>
          <a:bodyPr anchorCtr="0" anchor="t" bIns="45700" lIns="91425" rIns="91425" tIns="45700">
            <a:noAutofit/>
          </a:bodyPr>
          <a:lstStyle/>
          <a:p>
            <a:pPr lvl="0">
              <a:spcBef>
                <a:spcPts val="0"/>
              </a:spcBef>
              <a:buNone/>
            </a:pPr>
            <a:r>
              <a:t/>
            </a:r>
            <a:endParaRPr/>
          </a:p>
        </p:txBody>
      </p:sp>
      <p:sp>
        <p:nvSpPr>
          <p:cNvPr id="9" name="Shape 9"/>
          <p:cNvSpPr/>
          <p:nvPr/>
        </p:nvSpPr>
        <p:spPr>
          <a:xfrm>
            <a:off x="3175" y="6045200"/>
            <a:ext cx="635000" cy="812800"/>
          </a:xfrm>
          <a:custGeom>
            <a:pathLst>
              <a:path extrusionOk="0" h="512" w="40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anchorCtr="0" anchor="t" bIns="45700" lIns="91425" rIns="91425" tIns="45700">
            <a:noAutofit/>
          </a:bodyPr>
          <a:lstStyle/>
          <a:p>
            <a:pPr lvl="0">
              <a:spcBef>
                <a:spcPts val="0"/>
              </a:spcBef>
              <a:buNone/>
            </a:pPr>
            <a:r>
              <a:t/>
            </a:r>
            <a:endParaRPr/>
          </a:p>
        </p:txBody>
      </p:sp>
      <p:sp>
        <p:nvSpPr>
          <p:cNvPr id="10" name="Shape 10"/>
          <p:cNvSpPr/>
          <p:nvPr/>
        </p:nvSpPr>
        <p:spPr>
          <a:xfrm>
            <a:off x="3175" y="5232400"/>
            <a:ext cx="635000" cy="812800"/>
          </a:xfrm>
          <a:custGeom>
            <a:pathLst>
              <a:path extrusionOk="0" h="512" w="40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
        <p:nvSpPr>
          <p:cNvPr id="11" name="Shape 11"/>
          <p:cNvSpPr/>
          <p:nvPr/>
        </p:nvSpPr>
        <p:spPr>
          <a:xfrm>
            <a:off x="8397875" y="2689"/>
            <a:ext cx="746125" cy="813611"/>
          </a:xfrm>
          <a:custGeom>
            <a:pathLst>
              <a:path extrusionOk="0" h="605" w="47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900000" scaled="0"/>
          </a:gradFill>
          <a:ln>
            <a:noFill/>
          </a:ln>
        </p:spPr>
        <p:txBody>
          <a:bodyPr anchorCtr="0" anchor="t" bIns="45700" lIns="91425" rIns="91425" tIns="45700">
            <a:noAutofit/>
          </a:bodyPr>
          <a:lstStyle/>
          <a:p>
            <a:pPr lvl="0">
              <a:spcBef>
                <a:spcPts val="0"/>
              </a:spcBef>
              <a:buNone/>
            </a:pPr>
            <a:r>
              <a:t/>
            </a:r>
            <a:endParaRPr/>
          </a:p>
        </p:txBody>
      </p:sp>
      <p:sp>
        <p:nvSpPr>
          <p:cNvPr id="12" name="Shape 12"/>
          <p:cNvSpPr/>
          <p:nvPr/>
        </p:nvSpPr>
        <p:spPr>
          <a:xfrm>
            <a:off x="8397875" y="816300"/>
            <a:ext cx="746125" cy="809578"/>
          </a:xfrm>
          <a:custGeom>
            <a:pathLst>
              <a:path extrusionOk="0" h="602" w="47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500000" scaled="0"/>
          </a:gradFill>
          <a:ln>
            <a:noFill/>
          </a:ln>
        </p:spPr>
        <p:txBody>
          <a:bodyPr anchorCtr="0" anchor="t" bIns="45700" lIns="91425" rIns="91425" tIns="45700">
            <a:noAutofit/>
          </a:bodyPr>
          <a:lstStyle/>
          <a:p>
            <a:pPr lvl="0">
              <a:spcBef>
                <a:spcPts val="0"/>
              </a:spcBef>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loontjer.weebly.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idx="1" type="body"/>
          </p:nvPr>
        </p:nvSpPr>
        <p:spPr>
          <a:xfrm>
            <a:off x="457200" y="1185350"/>
            <a:ext cx="8229600" cy="4840199"/>
          </a:xfrm>
          <a:prstGeom prst="rect">
            <a:avLst/>
          </a:prstGeom>
        </p:spPr>
        <p:txBody>
          <a:bodyPr anchorCtr="0" anchor="t" bIns="91425" lIns="91425" rIns="91425" tIns="91425">
            <a:noAutofit/>
          </a:bodyPr>
          <a:lstStyle/>
          <a:p>
            <a:pPr lvl="0" rtl="0" algn="ctr">
              <a:spcBef>
                <a:spcPts val="0"/>
              </a:spcBef>
              <a:buNone/>
            </a:pPr>
            <a:r>
              <a:t/>
            </a:r>
            <a:endParaRPr sz="3600"/>
          </a:p>
          <a:p>
            <a:pPr lvl="0" rtl="0" algn="ctr">
              <a:spcBef>
                <a:spcPts val="0"/>
              </a:spcBef>
              <a:buNone/>
            </a:pPr>
            <a:r>
              <a:rPr lang="en" sz="7200"/>
              <a:t>Welcome to </a:t>
            </a:r>
          </a:p>
          <a:p>
            <a:pPr lvl="0" rtl="0" algn="ctr">
              <a:spcBef>
                <a:spcPts val="0"/>
              </a:spcBef>
              <a:buNone/>
            </a:pPr>
            <a:r>
              <a:rPr lang="en" sz="7200"/>
              <a:t>6th Grade Language Arts!</a:t>
            </a:r>
          </a:p>
          <a:p>
            <a:pPr lvl="0" rtl="0" algn="ctr">
              <a:spcBef>
                <a:spcPts val="0"/>
              </a:spcBef>
              <a:buNone/>
            </a:pPr>
            <a:r>
              <a:t/>
            </a:r>
            <a:endParaRPr sz="3600"/>
          </a:p>
          <a:p>
            <a:pPr lvl="0" rtl="0" algn="ctr">
              <a:spcBef>
                <a:spcPts val="0"/>
              </a:spcBef>
              <a:buNone/>
            </a:pPr>
            <a:r>
              <a:t/>
            </a:r>
            <a:endParaRPr sz="3600"/>
          </a:p>
          <a:p>
            <a:pPr lvl="0" rtl="0">
              <a:spcBef>
                <a:spcPts val="0"/>
              </a:spcBef>
              <a:buNone/>
            </a:pPr>
            <a:r>
              <a:t/>
            </a:r>
            <a:endParaRPr sz="3600"/>
          </a:p>
          <a:p>
            <a:pPr lvl="0" rtl="0">
              <a:spcBef>
                <a:spcPts val="0"/>
              </a:spcBef>
              <a:buNone/>
            </a:pPr>
            <a:r>
              <a:t/>
            </a:r>
            <a:endParaRPr sz="3600"/>
          </a:p>
          <a:p>
            <a:pPr lvl="0" rtl="0">
              <a:spcBef>
                <a:spcPts val="0"/>
              </a:spcBef>
              <a:buNone/>
            </a:pPr>
            <a:r>
              <a:t/>
            </a:r>
            <a:endParaRPr sz="3600"/>
          </a:p>
          <a:p>
            <a:pPr lvl="0" rtl="0">
              <a:spcBef>
                <a:spcPts val="0"/>
              </a:spcBef>
              <a:buNone/>
            </a:pPr>
            <a:r>
              <a:t/>
            </a:r>
            <a:endParaRPr sz="3600"/>
          </a:p>
          <a:p>
            <a:pPr lvl="0">
              <a:spcBef>
                <a:spcPts val="0"/>
              </a:spcBef>
              <a:buNone/>
            </a:pPr>
            <a:r>
              <a:t/>
            </a:r>
            <a:endParaRPr sz="3600"/>
          </a:p>
        </p:txBody>
      </p:sp>
      <p:sp>
        <p:nvSpPr>
          <p:cNvPr id="84" name="Shape 84"/>
          <p:cNvSpPr txBox="1"/>
          <p:nvPr>
            <p:ph type="title"/>
          </p:nvPr>
        </p:nvSpPr>
        <p:spPr>
          <a:xfrm>
            <a:off x="457200" y="274637"/>
            <a:ext cx="6879600" cy="1143000"/>
          </a:xfrm>
          <a:prstGeom prst="rect">
            <a:avLst/>
          </a:prstGeom>
        </p:spPr>
        <p:txBody>
          <a:bodyPr anchorCtr="0" anchor="b" bIns="91425" lIns="91425" rIns="91425" tIns="91425">
            <a:noAutofit/>
          </a:bodyPr>
          <a:lstStyle/>
          <a:p>
            <a:pPr lvl="0" rtl="0" algn="ctr">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274637"/>
            <a:ext cx="6879600" cy="1143000"/>
          </a:xfrm>
          <a:prstGeom prst="rect">
            <a:avLst/>
          </a:prstGeom>
        </p:spPr>
        <p:txBody>
          <a:bodyPr anchorCtr="0" anchor="b" bIns="91425" lIns="91425" rIns="91425" tIns="91425">
            <a:noAutofit/>
          </a:bodyPr>
          <a:lstStyle/>
          <a:p>
            <a:pPr lvl="0">
              <a:spcBef>
                <a:spcPts val="0"/>
              </a:spcBef>
              <a:buNone/>
            </a:pPr>
            <a:r>
              <a:t/>
            </a:r>
            <a:endParaRPr/>
          </a:p>
        </p:txBody>
      </p:sp>
      <p:sp>
        <p:nvSpPr>
          <p:cNvPr id="140" name="Shape 140"/>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Clr>
                <a:schemeClr val="dk1"/>
              </a:buClr>
              <a:buSzPct val="25000"/>
              <a:buFont typeface="Arial"/>
              <a:buNone/>
            </a:pPr>
            <a:r>
              <a:rPr lang="en" sz="6000"/>
              <a:t>Questions?</a:t>
            </a:r>
          </a:p>
          <a:p>
            <a:pPr lvl="0">
              <a:spcBef>
                <a:spcPts val="0"/>
              </a:spcBef>
              <a:buNone/>
            </a:pPr>
            <a:r>
              <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6879600" cy="1143000"/>
          </a:xfrm>
          <a:prstGeom prst="rect">
            <a:avLst/>
          </a:prstGeom>
        </p:spPr>
        <p:txBody>
          <a:bodyPr anchorCtr="0" anchor="b" bIns="91425" lIns="91425" rIns="91425" tIns="91425">
            <a:noAutofit/>
          </a:bodyPr>
          <a:lstStyle/>
          <a:p>
            <a:pPr lvl="0">
              <a:spcBef>
                <a:spcPts val="0"/>
              </a:spcBef>
              <a:buNone/>
            </a:pPr>
            <a:r>
              <a:rPr lang="en"/>
              <a:t>About Mrs. Loontjer</a:t>
            </a:r>
          </a:p>
        </p:txBody>
      </p:sp>
      <p:sp>
        <p:nvSpPr>
          <p:cNvPr id="90" name="Shape 90"/>
          <p:cNvSpPr txBox="1"/>
          <p:nvPr>
            <p:ph idx="1" type="body"/>
          </p:nvPr>
        </p:nvSpPr>
        <p:spPr>
          <a:xfrm>
            <a:off x="457200" y="1600200"/>
            <a:ext cx="8229600" cy="4840199"/>
          </a:xfrm>
          <a:prstGeom prst="rect">
            <a:avLst/>
          </a:prstGeom>
        </p:spPr>
        <p:txBody>
          <a:bodyPr anchorCtr="0" anchor="t" bIns="91425" lIns="91425" rIns="91425" tIns="91425">
            <a:noAutofit/>
          </a:bodyPr>
          <a:lstStyle/>
          <a:p>
            <a:pPr indent="-228600" lvl="0" marL="457200" rtl="0">
              <a:spcBef>
                <a:spcPts val="0"/>
              </a:spcBef>
              <a:buChar char="●"/>
            </a:pPr>
            <a:r>
              <a:rPr lang="en"/>
              <a:t>Fifteen years of teaching </a:t>
            </a:r>
          </a:p>
          <a:p>
            <a:pPr indent="457200" lvl="0" rtl="0">
              <a:spcBef>
                <a:spcPts val="0"/>
              </a:spcBef>
              <a:buNone/>
            </a:pPr>
            <a:r>
              <a:rPr lang="en"/>
              <a:t>experience</a:t>
            </a:r>
          </a:p>
          <a:p>
            <a:pPr indent="-406400" lvl="1" marL="914400" rtl="0">
              <a:spcBef>
                <a:spcPts val="560"/>
              </a:spcBef>
              <a:buSzPct val="100000"/>
              <a:buChar char="○"/>
            </a:pPr>
            <a:r>
              <a:rPr lang="en"/>
              <a:t>Ten</a:t>
            </a:r>
            <a:r>
              <a:rPr lang="en" sz="2800"/>
              <a:t> years at Canyon Vista</a:t>
            </a:r>
          </a:p>
          <a:p>
            <a:pPr indent="-381000" lvl="2" marL="1371600" rtl="0">
              <a:spcBef>
                <a:spcPts val="480"/>
              </a:spcBef>
              <a:buSzPct val="100000"/>
              <a:buChar char="■"/>
            </a:pPr>
            <a:r>
              <a:rPr lang="en" sz="2400"/>
              <a:t>Four years in 8th grade LA</a:t>
            </a:r>
          </a:p>
          <a:p>
            <a:pPr indent="-381000" lvl="2" marL="1371600" rtl="0">
              <a:spcBef>
                <a:spcPts val="480"/>
              </a:spcBef>
              <a:buSzPct val="100000"/>
              <a:buChar char="■"/>
            </a:pPr>
            <a:r>
              <a:rPr lang="en"/>
              <a:t>Six</a:t>
            </a:r>
            <a:r>
              <a:rPr lang="en" sz="2400"/>
              <a:t> years in 6th LA</a:t>
            </a:r>
          </a:p>
          <a:p>
            <a:pPr indent="-406400" lvl="1" marL="914400" rtl="0">
              <a:spcBef>
                <a:spcPts val="560"/>
              </a:spcBef>
              <a:buSzPct val="100000"/>
              <a:buChar char="○"/>
            </a:pPr>
            <a:r>
              <a:rPr lang="en" sz="2800"/>
              <a:t>Five years teaching private reading and writing classes </a:t>
            </a:r>
            <a:r>
              <a:rPr lang="en"/>
              <a:t>for </a:t>
            </a:r>
            <a:r>
              <a:rPr lang="en" sz="2800"/>
              <a:t>1st-9th grade students</a:t>
            </a:r>
          </a:p>
          <a:p>
            <a:pPr indent="-228600" lvl="0" marL="457200" rtl="0">
              <a:spcBef>
                <a:spcPts val="0"/>
              </a:spcBef>
              <a:buChar char="●"/>
            </a:pPr>
            <a:r>
              <a:rPr lang="en"/>
              <a:t>Graduate of the University of Texas at Austin</a:t>
            </a:r>
          </a:p>
          <a:p>
            <a:pPr indent="-228600" lvl="0" marL="457200" rtl="0">
              <a:spcBef>
                <a:spcPts val="0"/>
              </a:spcBef>
              <a:buChar char="●"/>
            </a:pPr>
            <a:r>
              <a:rPr lang="en"/>
              <a:t>Originally from San Antonio, Texas</a:t>
            </a:r>
          </a:p>
          <a:p>
            <a:pPr lvl="0" rtl="0">
              <a:spcBef>
                <a:spcPts val="0"/>
              </a:spcBef>
              <a:buNone/>
            </a:pPr>
            <a:r>
              <a:t/>
            </a:r>
            <a:endParaRPr/>
          </a:p>
          <a:p>
            <a:pPr indent="0" lvl="0" marL="0" rtl="0">
              <a:spcBef>
                <a:spcPts val="0"/>
              </a:spcBef>
              <a:buNone/>
            </a:pPr>
            <a:r>
              <a:t/>
            </a:r>
            <a:endParaRPr/>
          </a:p>
        </p:txBody>
      </p:sp>
      <p:pic>
        <p:nvPicPr>
          <p:cNvPr descr="FullSizeRender.jpg" id="91" name="Shape 91"/>
          <p:cNvPicPr preferRelativeResize="0"/>
          <p:nvPr/>
        </p:nvPicPr>
        <p:blipFill>
          <a:blip r:embed="rId3">
            <a:alphaModFix/>
          </a:blip>
          <a:stretch>
            <a:fillRect/>
          </a:stretch>
        </p:blipFill>
        <p:spPr>
          <a:xfrm>
            <a:off x="5890324" y="0"/>
            <a:ext cx="3253674" cy="3696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6879600" cy="1143000"/>
          </a:xfrm>
          <a:prstGeom prst="rect">
            <a:avLst/>
          </a:prstGeom>
        </p:spPr>
        <p:txBody>
          <a:bodyPr anchorCtr="0" anchor="b" bIns="91425" lIns="91425" rIns="91425" tIns="91425">
            <a:noAutofit/>
          </a:bodyPr>
          <a:lstStyle/>
          <a:p>
            <a:pPr lvl="0">
              <a:spcBef>
                <a:spcPts val="0"/>
              </a:spcBef>
              <a:buNone/>
            </a:pPr>
            <a:r>
              <a:rPr lang="en" sz="6000"/>
              <a:t>Grading</a:t>
            </a:r>
          </a:p>
        </p:txBody>
      </p:sp>
      <p:sp>
        <p:nvSpPr>
          <p:cNvPr id="97" name="Shape 97"/>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spcBef>
                <a:spcPts val="0"/>
              </a:spcBef>
              <a:buNone/>
            </a:pPr>
            <a:r>
              <a:rPr lang="en" sz="2600"/>
              <a:t>Daily Grades - 25% - on average, ten per six weeks</a:t>
            </a:r>
          </a:p>
          <a:p>
            <a:pPr indent="-393700" lvl="0" marL="457200" rtl="0">
              <a:spcBef>
                <a:spcPts val="0"/>
              </a:spcBef>
              <a:buSzPct val="100000"/>
              <a:buChar char="●"/>
            </a:pPr>
            <a:r>
              <a:rPr lang="en" sz="2600"/>
              <a:t>In class assignments based on daily lessons</a:t>
            </a:r>
          </a:p>
          <a:p>
            <a:pPr indent="-393700" lvl="0" marL="457200" rtl="0">
              <a:spcBef>
                <a:spcPts val="0"/>
              </a:spcBef>
              <a:buSzPct val="100000"/>
              <a:buChar char="●"/>
            </a:pPr>
            <a:r>
              <a:rPr lang="en" sz="2600"/>
              <a:t>Occasional homework assignments</a:t>
            </a:r>
          </a:p>
          <a:p>
            <a:pPr indent="0" lvl="0" marL="0" rtl="0">
              <a:spcBef>
                <a:spcPts val="0"/>
              </a:spcBef>
              <a:buNone/>
            </a:pPr>
            <a:r>
              <a:t/>
            </a:r>
            <a:endParaRPr sz="2600"/>
          </a:p>
          <a:p>
            <a:pPr indent="0" lvl="0" marL="0" rtl="0">
              <a:spcBef>
                <a:spcPts val="0"/>
              </a:spcBef>
              <a:buNone/>
            </a:pPr>
            <a:r>
              <a:rPr lang="en" sz="2600"/>
              <a:t>Quiz Grades - 40% - on average, four per six weeks</a:t>
            </a:r>
          </a:p>
          <a:p>
            <a:pPr indent="-393700" lvl="0" marL="457200" rtl="0">
              <a:spcBef>
                <a:spcPts val="0"/>
              </a:spcBef>
              <a:buSzPct val="100000"/>
              <a:buChar char="●"/>
            </a:pPr>
            <a:r>
              <a:rPr lang="en" sz="2600"/>
              <a:t>Cumulative writing pieces (single draft)</a:t>
            </a:r>
          </a:p>
          <a:p>
            <a:pPr indent="-393700" lvl="0" marL="457200" rtl="0">
              <a:spcBef>
                <a:spcPts val="0"/>
              </a:spcBef>
              <a:buSzPct val="100000"/>
              <a:buChar char="●"/>
            </a:pPr>
            <a:r>
              <a:rPr lang="en" sz="2600"/>
              <a:t>In class quizzes</a:t>
            </a:r>
          </a:p>
          <a:p>
            <a:pPr lvl="0" rtl="0">
              <a:spcBef>
                <a:spcPts val="0"/>
              </a:spcBef>
              <a:buNone/>
            </a:pPr>
            <a:r>
              <a:t/>
            </a:r>
            <a:endParaRPr sz="2600"/>
          </a:p>
          <a:p>
            <a:pPr lvl="0" rtl="0">
              <a:spcBef>
                <a:spcPts val="0"/>
              </a:spcBef>
              <a:buNone/>
            </a:pPr>
            <a:r>
              <a:rPr lang="en" sz="2600"/>
              <a:t>Test Grades - 35% - on average, two per six weeks</a:t>
            </a:r>
          </a:p>
          <a:p>
            <a:pPr indent="-393700" lvl="0" marL="457200" rtl="0">
              <a:spcBef>
                <a:spcPts val="0"/>
              </a:spcBef>
              <a:buSzPct val="100000"/>
              <a:buChar char="●"/>
            </a:pPr>
            <a:r>
              <a:rPr lang="en" sz="2600"/>
              <a:t>Published, multidraft writing pieces</a:t>
            </a:r>
          </a:p>
          <a:p>
            <a:pPr indent="-393700" lvl="0" marL="457200">
              <a:spcBef>
                <a:spcPts val="0"/>
              </a:spcBef>
              <a:buSzPct val="100000"/>
              <a:buChar char="●"/>
            </a:pPr>
            <a:r>
              <a:rPr lang="en" sz="2600"/>
              <a:t>Unit tests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51"/>
            <a:ext cx="7985100" cy="1271100"/>
          </a:xfrm>
          <a:prstGeom prst="rect">
            <a:avLst/>
          </a:prstGeom>
        </p:spPr>
        <p:txBody>
          <a:bodyPr anchorCtr="0" anchor="b" bIns="91425" lIns="91425" rIns="91425" tIns="91425">
            <a:noAutofit/>
          </a:bodyPr>
          <a:lstStyle/>
          <a:p>
            <a:pPr lvl="0">
              <a:spcBef>
                <a:spcPts val="0"/>
              </a:spcBef>
              <a:buNone/>
            </a:pPr>
            <a:r>
              <a:rPr lang="en"/>
              <a:t>Reading Expectations and Accountability	</a:t>
            </a:r>
          </a:p>
        </p:txBody>
      </p:sp>
      <p:sp>
        <p:nvSpPr>
          <p:cNvPr id="103" name="Shape 103"/>
          <p:cNvSpPr txBox="1"/>
          <p:nvPr>
            <p:ph idx="1" type="body"/>
          </p:nvPr>
        </p:nvSpPr>
        <p:spPr>
          <a:xfrm>
            <a:off x="617825" y="1607000"/>
            <a:ext cx="8229600" cy="4840199"/>
          </a:xfrm>
          <a:prstGeom prst="rect">
            <a:avLst/>
          </a:prstGeom>
        </p:spPr>
        <p:txBody>
          <a:bodyPr anchorCtr="0" anchor="t" bIns="91425" lIns="91425" rIns="91425" tIns="91425">
            <a:noAutofit/>
          </a:bodyPr>
          <a:lstStyle/>
          <a:p>
            <a:pPr lvl="0" rtl="0">
              <a:spcBef>
                <a:spcPts val="0"/>
              </a:spcBef>
              <a:buNone/>
            </a:pPr>
            <a:r>
              <a:rPr lang="en" sz="2600"/>
              <a:t>*Students need to read their current book for 30 minutes daily.</a:t>
            </a:r>
          </a:p>
          <a:p>
            <a:pPr lvl="0" rtl="0">
              <a:spcBef>
                <a:spcPts val="0"/>
              </a:spcBef>
              <a:buNone/>
            </a:pPr>
            <a:r>
              <a:t/>
            </a:r>
            <a:endParaRPr sz="2600"/>
          </a:p>
          <a:p>
            <a:pPr lvl="0" rtl="0">
              <a:spcBef>
                <a:spcPts val="0"/>
              </a:spcBef>
              <a:buNone/>
            </a:pPr>
            <a:r>
              <a:rPr lang="en" sz="2600"/>
              <a:t>*Students should bring their current book to class EVERY DAY. (The book travels to and from school.)</a:t>
            </a:r>
            <a:br>
              <a:rPr lang="en" sz="2600"/>
            </a:br>
          </a:p>
          <a:p>
            <a:pPr lvl="0">
              <a:spcBef>
                <a:spcPts val="0"/>
              </a:spcBef>
              <a:buNone/>
            </a:pPr>
            <a:r>
              <a:rPr lang="en" sz="2600"/>
              <a:t>*Students are expected to record books finished (as well as next books) on the book log in their writers’ notebooks.  </a:t>
            </a:r>
          </a:p>
          <a:p>
            <a:pPr lvl="0" rtl="0">
              <a:spcBef>
                <a:spcPts val="0"/>
              </a:spcBef>
              <a:buNone/>
            </a:pPr>
            <a:br>
              <a:rPr lang="en" sz="2600"/>
            </a:br>
            <a:r>
              <a:rPr lang="en" sz="2600"/>
              <a:t>*Students are held accountable using “Status.” </a:t>
            </a:r>
            <a:br>
              <a:rPr lang="en" sz="2400"/>
            </a:br>
          </a:p>
          <a:p>
            <a:pPr lvl="0">
              <a:spcBef>
                <a:spcPts val="0"/>
              </a:spcBef>
              <a:buNone/>
            </a:pPr>
            <a:r>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40250" y="162995"/>
            <a:ext cx="6879600" cy="722999"/>
          </a:xfrm>
          <a:prstGeom prst="rect">
            <a:avLst/>
          </a:prstGeom>
        </p:spPr>
        <p:txBody>
          <a:bodyPr anchorCtr="0" anchor="b" bIns="91425" lIns="91425" rIns="91425" tIns="91425">
            <a:noAutofit/>
          </a:bodyPr>
          <a:lstStyle/>
          <a:p>
            <a:pPr lvl="0">
              <a:spcBef>
                <a:spcPts val="0"/>
              </a:spcBef>
              <a:buNone/>
            </a:pPr>
            <a:r>
              <a:rPr lang="en" sz="4000"/>
              <a:t>Status</a:t>
            </a:r>
          </a:p>
        </p:txBody>
      </p:sp>
      <p:sp>
        <p:nvSpPr>
          <p:cNvPr id="109" name="Shape 109"/>
          <p:cNvSpPr txBox="1"/>
          <p:nvPr>
            <p:ph idx="1" type="body"/>
          </p:nvPr>
        </p:nvSpPr>
        <p:spPr>
          <a:xfrm>
            <a:off x="340250" y="886000"/>
            <a:ext cx="7778400" cy="5536500"/>
          </a:xfrm>
          <a:prstGeom prst="rect">
            <a:avLst/>
          </a:prstGeom>
        </p:spPr>
        <p:txBody>
          <a:bodyPr anchorCtr="0" anchor="t" bIns="91425" lIns="91425" rIns="91425" tIns="91425">
            <a:noAutofit/>
          </a:bodyPr>
          <a:lstStyle/>
          <a:p>
            <a:pPr lvl="0">
              <a:spcBef>
                <a:spcPts val="0"/>
              </a:spcBef>
              <a:buNone/>
            </a:pPr>
            <a:r>
              <a:rPr lang="en" sz="2700"/>
              <a:t>*Status is a system to track the students’ </a:t>
            </a:r>
          </a:p>
          <a:p>
            <a:pPr lvl="0" rtl="0">
              <a:spcBef>
                <a:spcPts val="0"/>
              </a:spcBef>
              <a:buNone/>
            </a:pPr>
            <a:r>
              <a:rPr lang="en" sz="2700"/>
              <a:t>reading.</a:t>
            </a:r>
            <a:br>
              <a:rPr lang="en" sz="2700"/>
            </a:br>
          </a:p>
          <a:p>
            <a:pPr lvl="0">
              <a:spcBef>
                <a:spcPts val="0"/>
              </a:spcBef>
              <a:buNone/>
            </a:pPr>
            <a:r>
              <a:rPr lang="en" sz="2700"/>
              <a:t>*I take status nearly every day during the first five to ten minutes of class. (Current book title, page, total number of pages)</a:t>
            </a:r>
          </a:p>
          <a:p>
            <a:pPr lvl="0">
              <a:spcBef>
                <a:spcPts val="0"/>
              </a:spcBef>
              <a:buNone/>
            </a:pPr>
            <a:r>
              <a:t/>
            </a:r>
            <a:endParaRPr sz="2700"/>
          </a:p>
          <a:p>
            <a:pPr lvl="0" rtl="0">
              <a:spcBef>
                <a:spcPts val="0"/>
              </a:spcBef>
              <a:buNone/>
            </a:pPr>
            <a:r>
              <a:rPr lang="en" sz="2700"/>
              <a:t>*As I take status, I conference with students individually about their reading.</a:t>
            </a:r>
          </a:p>
          <a:p>
            <a:pPr lvl="0" rtl="0">
              <a:spcBef>
                <a:spcPts val="0"/>
              </a:spcBef>
              <a:buNone/>
            </a:pPr>
            <a:br>
              <a:rPr lang="en" sz="2700"/>
            </a:br>
            <a:r>
              <a:rPr lang="en" sz="2700"/>
              <a:t>*Grades are given on status based on individual reading goals set by the student and teacher.</a:t>
            </a:r>
          </a:p>
          <a:p>
            <a:pPr lvl="0" rtl="0">
              <a:spcBef>
                <a:spcPts val="0"/>
              </a:spcBef>
              <a:buNone/>
            </a:pPr>
            <a:r>
              <a:t/>
            </a:r>
            <a:endParaRPr sz="2700"/>
          </a:p>
          <a:p>
            <a:pPr lvl="0">
              <a:spcBef>
                <a:spcPts val="0"/>
              </a:spcBef>
              <a:buNone/>
            </a:pPr>
            <a:r>
              <a:t/>
            </a:r>
            <a:endParaRPr sz="2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74645"/>
            <a:ext cx="6879600" cy="700800"/>
          </a:xfrm>
          <a:prstGeom prst="rect">
            <a:avLst/>
          </a:prstGeom>
        </p:spPr>
        <p:txBody>
          <a:bodyPr anchorCtr="0" anchor="b" bIns="91425" lIns="91425" rIns="91425" tIns="91425">
            <a:noAutofit/>
          </a:bodyPr>
          <a:lstStyle/>
          <a:p>
            <a:pPr lvl="0">
              <a:spcBef>
                <a:spcPts val="0"/>
              </a:spcBef>
              <a:buNone/>
            </a:pPr>
            <a:r>
              <a:rPr lang="en"/>
              <a:t>What about writing?</a:t>
            </a:r>
          </a:p>
        </p:txBody>
      </p:sp>
      <p:sp>
        <p:nvSpPr>
          <p:cNvPr id="115" name="Shape 115"/>
          <p:cNvSpPr txBox="1"/>
          <p:nvPr>
            <p:ph idx="1" type="body"/>
          </p:nvPr>
        </p:nvSpPr>
        <p:spPr>
          <a:xfrm>
            <a:off x="457200" y="840375"/>
            <a:ext cx="8366700" cy="5600100"/>
          </a:xfrm>
          <a:prstGeom prst="rect">
            <a:avLst/>
          </a:prstGeom>
        </p:spPr>
        <p:txBody>
          <a:bodyPr anchorCtr="0" anchor="t" bIns="91425" lIns="91425" rIns="91425" tIns="91425">
            <a:noAutofit/>
          </a:bodyPr>
          <a:lstStyle/>
          <a:p>
            <a:pPr lvl="0">
              <a:spcBef>
                <a:spcPts val="0"/>
              </a:spcBef>
              <a:buNone/>
            </a:pPr>
            <a:r>
              <a:rPr lang="en" sz="2300"/>
              <a:t>*Students are expected to write regularly in the writer’s notebook.  These entries are usually started in class and </a:t>
            </a:r>
          </a:p>
          <a:p>
            <a:pPr lvl="0" rtl="0">
              <a:spcBef>
                <a:spcPts val="0"/>
              </a:spcBef>
              <a:buNone/>
            </a:pPr>
            <a:r>
              <a:rPr lang="en" sz="2300"/>
              <a:t>might be finished outside of class.  Their notebooks should come back and forth between home and school, just like their current reading book.</a:t>
            </a:r>
          </a:p>
          <a:p>
            <a:pPr lvl="0" rtl="0">
              <a:spcBef>
                <a:spcPts val="0"/>
              </a:spcBef>
              <a:buNone/>
            </a:pPr>
            <a:r>
              <a:t/>
            </a:r>
            <a:endParaRPr sz="2300"/>
          </a:p>
          <a:p>
            <a:pPr lvl="0" rtl="0">
              <a:spcBef>
                <a:spcPts val="0"/>
              </a:spcBef>
              <a:buNone/>
            </a:pPr>
            <a:r>
              <a:rPr lang="en" sz="2300"/>
              <a:t>*In the writer’s notebook, students will explore different writing techniques and genres in order to strengthen their writing skills.  By doing so, they will grow as independent thinkers and writers.  Many of their published writing pieces will originate from these notebook entries.</a:t>
            </a:r>
          </a:p>
          <a:p>
            <a:pPr lvl="0" rtl="0">
              <a:spcBef>
                <a:spcPts val="0"/>
              </a:spcBef>
              <a:buNone/>
            </a:pPr>
            <a:r>
              <a:t/>
            </a:r>
            <a:endParaRPr sz="2300"/>
          </a:p>
          <a:p>
            <a:pPr lvl="0" rtl="0">
              <a:spcBef>
                <a:spcPts val="0"/>
              </a:spcBef>
              <a:buNone/>
            </a:pPr>
            <a:r>
              <a:rPr lang="en" sz="2300"/>
              <a:t>* “A writer’s notebook give you a place to live like a writer, not just in school during writing time, but wherever you are, at any time of day.”</a:t>
            </a:r>
          </a:p>
          <a:p>
            <a:pPr lvl="0" rtl="0">
              <a:spcBef>
                <a:spcPts val="0"/>
              </a:spcBef>
              <a:buNone/>
            </a:pPr>
            <a:r>
              <a:rPr lang="en" sz="2300"/>
              <a:t>								-Ralph Fletcher</a:t>
            </a:r>
          </a:p>
          <a:p>
            <a:pPr lvl="0" rtl="0">
              <a:spcBef>
                <a:spcPts val="0"/>
              </a:spcBef>
              <a:buNone/>
            </a:pPr>
            <a:r>
              <a:t/>
            </a:r>
            <a:endParaRPr sz="2300"/>
          </a:p>
          <a:p>
            <a:pPr lvl="0">
              <a:spcBef>
                <a:spcPts val="0"/>
              </a:spcBef>
              <a:buNone/>
            </a:pPr>
            <a:r>
              <a:t/>
            </a:r>
            <a:endParaRPr sz="23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6879600" cy="1143000"/>
          </a:xfrm>
          <a:prstGeom prst="rect">
            <a:avLst/>
          </a:prstGeom>
        </p:spPr>
        <p:txBody>
          <a:bodyPr anchorCtr="0" anchor="b" bIns="91425" lIns="91425" rIns="91425" tIns="91425">
            <a:noAutofit/>
          </a:bodyPr>
          <a:lstStyle/>
          <a:p>
            <a:pPr lvl="0">
              <a:spcBef>
                <a:spcPts val="0"/>
              </a:spcBef>
              <a:buNone/>
            </a:pPr>
            <a:r>
              <a:rPr lang="en" sz="4800"/>
              <a:t>Writing Workshop</a:t>
            </a:r>
          </a:p>
        </p:txBody>
      </p:sp>
      <p:sp>
        <p:nvSpPr>
          <p:cNvPr id="121" name="Shape 121"/>
          <p:cNvSpPr txBox="1"/>
          <p:nvPr>
            <p:ph idx="1" type="body"/>
          </p:nvPr>
        </p:nvSpPr>
        <p:spPr>
          <a:xfrm>
            <a:off x="457200" y="1600200"/>
            <a:ext cx="8229600" cy="4840199"/>
          </a:xfrm>
          <a:prstGeom prst="rect">
            <a:avLst/>
          </a:prstGeom>
        </p:spPr>
        <p:txBody>
          <a:bodyPr anchorCtr="0" anchor="t" bIns="91425" lIns="91425" rIns="91425" tIns="91425">
            <a:noAutofit/>
          </a:bodyPr>
          <a:lstStyle/>
          <a:p>
            <a:pPr lvl="0">
              <a:spcBef>
                <a:spcPts val="0"/>
              </a:spcBef>
              <a:buNone/>
            </a:pPr>
            <a:r>
              <a:rPr lang="en" sz="2500"/>
              <a:t>*Each six weeks, we will publish at least one piece of writing. </a:t>
            </a:r>
          </a:p>
          <a:p>
            <a:pPr indent="-387350" lvl="0" marL="914400" rtl="0">
              <a:spcBef>
                <a:spcPts val="0"/>
              </a:spcBef>
              <a:buSzPct val="100000"/>
              <a:buChar char="-"/>
            </a:pPr>
            <a:r>
              <a:rPr lang="en" sz="2500"/>
              <a:t>Some will be based in the curriculum</a:t>
            </a:r>
          </a:p>
          <a:p>
            <a:pPr indent="-387350" lvl="0" marL="914400" rtl="0">
              <a:spcBef>
                <a:spcPts val="0"/>
              </a:spcBef>
              <a:buSzPct val="100000"/>
              <a:buChar char="-"/>
            </a:pPr>
            <a:r>
              <a:rPr lang="en" sz="2500"/>
              <a:t>Some will be choice pieces coming out of the writer’s notebook.</a:t>
            </a:r>
          </a:p>
          <a:p>
            <a:pPr lvl="0" rtl="0">
              <a:spcBef>
                <a:spcPts val="0"/>
              </a:spcBef>
              <a:buNone/>
            </a:pPr>
            <a:r>
              <a:t/>
            </a:r>
            <a:endParaRPr sz="2500"/>
          </a:p>
          <a:p>
            <a:pPr lvl="0" rtl="0">
              <a:spcBef>
                <a:spcPts val="0"/>
              </a:spcBef>
              <a:buNone/>
            </a:pPr>
            <a:r>
              <a:rPr lang="en" sz="2500"/>
              <a:t>*We will take these writing pieces through the writing process (collecting in the writer’s notebook, planning, drafting, revising, editing, publishing).</a:t>
            </a:r>
          </a:p>
          <a:p>
            <a:pPr lvl="0" rtl="0">
              <a:spcBef>
                <a:spcPts val="0"/>
              </a:spcBef>
              <a:buNone/>
            </a:pPr>
            <a:r>
              <a:t/>
            </a:r>
            <a:endParaRPr sz="2500"/>
          </a:p>
          <a:p>
            <a:pPr lvl="0" rtl="0">
              <a:spcBef>
                <a:spcPts val="0"/>
              </a:spcBef>
              <a:buNone/>
            </a:pPr>
            <a:r>
              <a:rPr lang="en" sz="2500"/>
              <a:t>*Individualized instruction takes place through writing conferences.</a:t>
            </a:r>
            <a:br>
              <a:rPr lang="en" sz="2500"/>
            </a:br>
          </a:p>
          <a:p>
            <a:pPr lvl="0" rtl="0">
              <a:spcBef>
                <a:spcPts val="0"/>
              </a:spcBef>
              <a:buNone/>
            </a:pPr>
            <a:r>
              <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179950"/>
            <a:ext cx="8105700" cy="1308300"/>
          </a:xfrm>
          <a:prstGeom prst="rect">
            <a:avLst/>
          </a:prstGeom>
        </p:spPr>
        <p:txBody>
          <a:bodyPr anchorCtr="0" anchor="b" bIns="91425" lIns="91425" rIns="91425" tIns="91425">
            <a:noAutofit/>
          </a:bodyPr>
          <a:lstStyle/>
          <a:p>
            <a:pPr lvl="0" rtl="0" algn="ctr">
              <a:spcBef>
                <a:spcPts val="0"/>
              </a:spcBef>
              <a:buNone/>
            </a:pPr>
            <a:r>
              <a:rPr lang="en"/>
              <a:t>A QUICK OVERVIEW</a:t>
            </a:r>
          </a:p>
          <a:p>
            <a:pPr lvl="0" algn="ctr">
              <a:spcBef>
                <a:spcPts val="0"/>
              </a:spcBef>
              <a:buNone/>
            </a:pPr>
            <a:r>
              <a:rPr lang="en"/>
              <a:t> OF OUR YEAR</a:t>
            </a:r>
          </a:p>
        </p:txBody>
      </p:sp>
      <p:sp>
        <p:nvSpPr>
          <p:cNvPr id="127" name="Shape 127"/>
          <p:cNvSpPr txBox="1"/>
          <p:nvPr>
            <p:ph idx="1" type="body"/>
          </p:nvPr>
        </p:nvSpPr>
        <p:spPr>
          <a:xfrm>
            <a:off x="457200" y="1600200"/>
            <a:ext cx="3943199" cy="4586099"/>
          </a:xfrm>
          <a:prstGeom prst="rect">
            <a:avLst/>
          </a:prstGeom>
        </p:spPr>
        <p:txBody>
          <a:bodyPr anchorCtr="0" anchor="t" bIns="91425" lIns="91425" rIns="91425" tIns="91425">
            <a:noAutofit/>
          </a:bodyPr>
          <a:lstStyle/>
          <a:p>
            <a:pPr lvl="0" rtl="0">
              <a:spcBef>
                <a:spcPts val="0"/>
              </a:spcBef>
              <a:buNone/>
            </a:pPr>
            <a:r>
              <a:rPr b="1" lang="en" u="sng"/>
              <a:t>Reading Genres:</a:t>
            </a:r>
            <a:br>
              <a:rPr lang="en"/>
            </a:br>
            <a:r>
              <a:rPr lang="en"/>
              <a:t>- Literary Nonfiction</a:t>
            </a:r>
          </a:p>
          <a:p>
            <a:pPr lvl="0" rtl="0">
              <a:spcBef>
                <a:spcPts val="0"/>
              </a:spcBef>
              <a:buNone/>
            </a:pPr>
            <a:r>
              <a:rPr lang="en"/>
              <a:t>- Literary Fiction</a:t>
            </a:r>
            <a:br>
              <a:rPr lang="en"/>
            </a:br>
            <a:r>
              <a:rPr lang="en"/>
              <a:t>- Poetry</a:t>
            </a:r>
            <a:br>
              <a:rPr lang="en"/>
            </a:br>
            <a:r>
              <a:rPr lang="en"/>
              <a:t>- Persuasion</a:t>
            </a:r>
            <a:br>
              <a:rPr lang="en"/>
            </a:br>
            <a:r>
              <a:rPr lang="en"/>
              <a:t>- Expository</a:t>
            </a:r>
          </a:p>
          <a:p>
            <a:pPr lvl="0" rtl="0">
              <a:spcBef>
                <a:spcPts val="0"/>
              </a:spcBef>
              <a:buNone/>
            </a:pPr>
            <a:r>
              <a:rPr lang="en"/>
              <a:t>- Multigenre</a:t>
            </a:r>
            <a:br>
              <a:rPr lang="en"/>
            </a:br>
          </a:p>
          <a:p>
            <a:pPr lvl="0">
              <a:spcBef>
                <a:spcPts val="0"/>
              </a:spcBef>
              <a:buNone/>
            </a:pPr>
            <a:r>
              <a:t/>
            </a:r>
            <a:endParaRPr/>
          </a:p>
        </p:txBody>
      </p:sp>
      <p:sp>
        <p:nvSpPr>
          <p:cNvPr id="128" name="Shape 128"/>
          <p:cNvSpPr txBox="1"/>
          <p:nvPr/>
        </p:nvSpPr>
        <p:spPr>
          <a:xfrm>
            <a:off x="4481750" y="1600200"/>
            <a:ext cx="4784399" cy="4714799"/>
          </a:xfrm>
          <a:prstGeom prst="rect">
            <a:avLst/>
          </a:prstGeom>
          <a:noFill/>
          <a:ln>
            <a:noFill/>
          </a:ln>
        </p:spPr>
        <p:txBody>
          <a:bodyPr anchorCtr="0" anchor="t" bIns="91425" lIns="91425" rIns="91425" tIns="91425">
            <a:noAutofit/>
          </a:bodyPr>
          <a:lstStyle/>
          <a:p>
            <a:pPr lvl="0" rtl="0">
              <a:spcBef>
                <a:spcPts val="0"/>
              </a:spcBef>
              <a:buNone/>
            </a:pPr>
            <a:r>
              <a:rPr b="1" lang="en" sz="3200" u="sng">
                <a:solidFill>
                  <a:srgbClr val="F3F3F3"/>
                </a:solidFill>
              </a:rPr>
              <a:t>Writing Genres:</a:t>
            </a:r>
          </a:p>
          <a:p>
            <a:pPr lvl="0" rtl="0">
              <a:spcBef>
                <a:spcPts val="0"/>
              </a:spcBef>
              <a:buNone/>
            </a:pPr>
            <a:r>
              <a:rPr lang="en" sz="3200">
                <a:solidFill>
                  <a:srgbClr val="F3F3F3"/>
                </a:solidFill>
              </a:rPr>
              <a:t>-Literary Nonfiction</a:t>
            </a:r>
          </a:p>
          <a:p>
            <a:pPr lvl="0">
              <a:spcBef>
                <a:spcPts val="0"/>
              </a:spcBef>
              <a:buNone/>
            </a:pPr>
            <a:r>
              <a:rPr lang="en" sz="3200">
                <a:solidFill>
                  <a:srgbClr val="F3F3F3"/>
                </a:solidFill>
              </a:rPr>
              <a:t>-Reading Response</a:t>
            </a:r>
            <a:br>
              <a:rPr lang="en" sz="3200">
                <a:solidFill>
                  <a:srgbClr val="F3F3F3"/>
                </a:solidFill>
              </a:rPr>
            </a:br>
            <a:r>
              <a:rPr lang="en" sz="3200">
                <a:solidFill>
                  <a:srgbClr val="F3F3F3"/>
                </a:solidFill>
              </a:rPr>
              <a:t>-Poetry</a:t>
            </a:r>
            <a:br>
              <a:rPr lang="en" sz="3200">
                <a:solidFill>
                  <a:srgbClr val="F3F3F3"/>
                </a:solidFill>
              </a:rPr>
            </a:br>
            <a:r>
              <a:rPr lang="en" sz="3200">
                <a:solidFill>
                  <a:srgbClr val="F3F3F3"/>
                </a:solidFill>
              </a:rPr>
              <a:t>-Persuasive/Expository    </a:t>
            </a:r>
          </a:p>
          <a:p>
            <a:pPr lvl="0" rtl="0">
              <a:spcBef>
                <a:spcPts val="0"/>
              </a:spcBef>
              <a:buNone/>
            </a:pPr>
            <a:r>
              <a:rPr lang="en" sz="3200">
                <a:solidFill>
                  <a:srgbClr val="F3F3F3"/>
                </a:solidFill>
              </a:rPr>
              <a:t> Essay</a:t>
            </a:r>
            <a:br>
              <a:rPr lang="en" sz="3200">
                <a:solidFill>
                  <a:srgbClr val="F3F3F3"/>
                </a:solidFill>
              </a:rPr>
            </a:br>
            <a:r>
              <a:rPr lang="en" sz="3200">
                <a:solidFill>
                  <a:srgbClr val="F3F3F3"/>
                </a:solidFill>
              </a:rPr>
              <a:t>-Multigenre Project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274637"/>
            <a:ext cx="6879600" cy="1143000"/>
          </a:xfrm>
          <a:prstGeom prst="rect">
            <a:avLst/>
          </a:prstGeom>
        </p:spPr>
        <p:txBody>
          <a:bodyPr anchorCtr="0" anchor="b" bIns="91425" lIns="91425" rIns="91425" tIns="91425">
            <a:noAutofit/>
          </a:bodyPr>
          <a:lstStyle/>
          <a:p>
            <a:pPr lvl="0">
              <a:spcBef>
                <a:spcPts val="0"/>
              </a:spcBef>
              <a:buNone/>
            </a:pPr>
            <a:r>
              <a:t/>
            </a:r>
            <a:endParaRPr/>
          </a:p>
        </p:txBody>
      </p:sp>
      <p:sp>
        <p:nvSpPr>
          <p:cNvPr id="134" name="Shape 134"/>
          <p:cNvSpPr txBox="1"/>
          <p:nvPr>
            <p:ph idx="1" type="body"/>
          </p:nvPr>
        </p:nvSpPr>
        <p:spPr>
          <a:xfrm>
            <a:off x="457200" y="1600200"/>
            <a:ext cx="8229600" cy="4840199"/>
          </a:xfrm>
          <a:prstGeom prst="rect">
            <a:avLst/>
          </a:prstGeom>
        </p:spPr>
        <p:txBody>
          <a:bodyPr anchorCtr="0" anchor="t" bIns="91425" lIns="91425" rIns="91425" tIns="91425">
            <a:noAutofit/>
          </a:bodyPr>
          <a:lstStyle/>
          <a:p>
            <a:pPr lvl="0" rtl="0" algn="ctr">
              <a:spcBef>
                <a:spcPts val="0"/>
              </a:spcBef>
              <a:buClr>
                <a:schemeClr val="dk1"/>
              </a:buClr>
              <a:buSzPct val="25000"/>
              <a:buFont typeface="Arial"/>
              <a:buNone/>
            </a:pPr>
            <a:r>
              <a:rPr lang="en" sz="4500"/>
              <a:t>Visit Mrs. Loontjer’s Website</a:t>
            </a:r>
          </a:p>
          <a:p>
            <a:pPr lvl="0" rtl="0" algn="ctr">
              <a:spcBef>
                <a:spcPts val="0"/>
              </a:spcBef>
              <a:buClr>
                <a:schemeClr val="dk1"/>
              </a:buClr>
              <a:buSzPct val="25000"/>
              <a:buFont typeface="Arial"/>
              <a:buNone/>
            </a:pPr>
            <a:r>
              <a:t/>
            </a:r>
            <a:endParaRPr sz="4500"/>
          </a:p>
          <a:p>
            <a:pPr lvl="0" algn="ctr">
              <a:spcBef>
                <a:spcPts val="0"/>
              </a:spcBef>
              <a:buClr>
                <a:schemeClr val="dk1"/>
              </a:buClr>
              <a:buSzPct val="25000"/>
              <a:buFont typeface="Arial"/>
              <a:buNone/>
            </a:pPr>
            <a:r>
              <a:rPr lang="en" sz="4500" u="sng">
                <a:solidFill>
                  <a:schemeClr val="hlink"/>
                </a:solidFill>
                <a:hlinkClick r:id="rId3"/>
              </a:rPr>
              <a:t>http://loontjer.weebly.com/</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